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7" r:id="rId3"/>
    <p:sldMasterId id="2147483709" r:id="rId4"/>
    <p:sldMasterId id="2147483721" r:id="rId5"/>
    <p:sldMasterId id="2147483733" r:id="rId6"/>
    <p:sldMasterId id="2147483746" r:id="rId7"/>
    <p:sldMasterId id="2147483758" r:id="rId8"/>
    <p:sldMasterId id="2147483776" r:id="rId9"/>
    <p:sldMasterId id="2147483789" r:id="rId10"/>
    <p:sldMasterId id="2147483802" r:id="rId11"/>
    <p:sldMasterId id="2147483814" r:id="rId12"/>
    <p:sldMasterId id="2147483826" r:id="rId13"/>
  </p:sldMasterIdLst>
  <p:notesMasterIdLst>
    <p:notesMasterId r:id="rId51"/>
  </p:notesMasterIdLst>
  <p:sldIdLst>
    <p:sldId id="276" r:id="rId14"/>
    <p:sldId id="277" r:id="rId15"/>
    <p:sldId id="278" r:id="rId16"/>
    <p:sldId id="323" r:id="rId17"/>
    <p:sldId id="270" r:id="rId18"/>
    <p:sldId id="324" r:id="rId19"/>
    <p:sldId id="271" r:id="rId20"/>
    <p:sldId id="325" r:id="rId21"/>
    <p:sldId id="326" r:id="rId22"/>
    <p:sldId id="327" r:id="rId23"/>
    <p:sldId id="279" r:id="rId24"/>
    <p:sldId id="269" r:id="rId25"/>
    <p:sldId id="280" r:id="rId26"/>
    <p:sldId id="281" r:id="rId27"/>
    <p:sldId id="282" r:id="rId28"/>
    <p:sldId id="259" r:id="rId29"/>
    <p:sldId id="321" r:id="rId30"/>
    <p:sldId id="322" r:id="rId31"/>
    <p:sldId id="302" r:id="rId32"/>
    <p:sldId id="303" r:id="rId33"/>
    <p:sldId id="304" r:id="rId34"/>
    <p:sldId id="328" r:id="rId35"/>
    <p:sldId id="329" r:id="rId36"/>
    <p:sldId id="311" r:id="rId37"/>
    <p:sldId id="315" r:id="rId38"/>
    <p:sldId id="316" r:id="rId39"/>
    <p:sldId id="317" r:id="rId40"/>
    <p:sldId id="318" r:id="rId41"/>
    <p:sldId id="319" r:id="rId42"/>
    <p:sldId id="307" r:id="rId43"/>
    <p:sldId id="308" r:id="rId44"/>
    <p:sldId id="309" r:id="rId45"/>
    <p:sldId id="310" r:id="rId46"/>
    <p:sldId id="312" r:id="rId47"/>
    <p:sldId id="313" r:id="rId48"/>
    <p:sldId id="314" r:id="rId49"/>
    <p:sldId id="275" r:id="rId5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65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ndik_2019\0.Keuangan\a.%20Pengajuan%20ke%20SPP\14.LS%20-%20Sinkronisasi%20Program%20Tenaga%20Kependidikan%20dan%20Dinas%20Pendidikan\UNDANGAN\190327%20Rekap_penguatan_ps_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16755551246"/>
          <c:y val="7.1787205467968199E-2"/>
          <c:w val="0.62976075503409934"/>
          <c:h val="0.86892697000131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'[190327 Rekap_penguatan_ps_2018.xlsx]Sheet2'!$C$2</c:f>
              <c:strCache>
                <c:ptCount val="1"/>
                <c:pt idx="0">
                  <c:v>Sasaran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'[190327 Rekap_penguatan_ps_2018.xlsx]Sheet2'!$B$3:$B$36</c:f>
              <c:strCache>
                <c:ptCount val="34"/>
                <c:pt idx="0">
                  <c:v>Kepulauan Riau</c:v>
                </c:pt>
                <c:pt idx="1">
                  <c:v>D.K.I. Jakarta</c:v>
                </c:pt>
                <c:pt idx="2">
                  <c:v>Kalimantan Utara</c:v>
                </c:pt>
                <c:pt idx="3">
                  <c:v>Papua Barat</c:v>
                </c:pt>
                <c:pt idx="4">
                  <c:v>Gorontalo</c:v>
                </c:pt>
                <c:pt idx="5">
                  <c:v>Sulawesi Barat</c:v>
                </c:pt>
                <c:pt idx="6">
                  <c:v>Bangka Belitung</c:v>
                </c:pt>
                <c:pt idx="7">
                  <c:v>Papua</c:v>
                </c:pt>
                <c:pt idx="8">
                  <c:v>Kalimantan Timur</c:v>
                </c:pt>
                <c:pt idx="9">
                  <c:v>Kalimantan Barat</c:v>
                </c:pt>
                <c:pt idx="10">
                  <c:v>Maluku Utara</c:v>
                </c:pt>
                <c:pt idx="11">
                  <c:v>D.I. Yogyakarta</c:v>
                </c:pt>
                <c:pt idx="12">
                  <c:v>Bali</c:v>
                </c:pt>
                <c:pt idx="13">
                  <c:v>Jambi</c:v>
                </c:pt>
                <c:pt idx="14">
                  <c:v>Maluku</c:v>
                </c:pt>
                <c:pt idx="15">
                  <c:v>Kalimantan Tengah</c:v>
                </c:pt>
                <c:pt idx="16">
                  <c:v>Sulawesi Utara</c:v>
                </c:pt>
                <c:pt idx="17">
                  <c:v>Sulawesi Tenggara</c:v>
                </c:pt>
                <c:pt idx="18">
                  <c:v>Bengkulu</c:v>
                </c:pt>
                <c:pt idx="19">
                  <c:v>Kalimantan Selatan</c:v>
                </c:pt>
                <c:pt idx="20">
                  <c:v>Sulawesi Tengah</c:v>
                </c:pt>
                <c:pt idx="21">
                  <c:v>Riau</c:v>
                </c:pt>
                <c:pt idx="22">
                  <c:v>Banten</c:v>
                </c:pt>
                <c:pt idx="23">
                  <c:v>Lampung</c:v>
                </c:pt>
                <c:pt idx="24">
                  <c:v>Nusa Tenggara Timur</c:v>
                </c:pt>
                <c:pt idx="25">
                  <c:v>Sumatera Selatan</c:v>
                </c:pt>
                <c:pt idx="26">
                  <c:v>Aceh</c:v>
                </c:pt>
                <c:pt idx="27">
                  <c:v>Sumatera Barat</c:v>
                </c:pt>
                <c:pt idx="28">
                  <c:v>Nusa Tenggara Barat</c:v>
                </c:pt>
                <c:pt idx="29">
                  <c:v>Sulawesi Selatan</c:v>
                </c:pt>
                <c:pt idx="30">
                  <c:v>Jawa Tengah</c:v>
                </c:pt>
                <c:pt idx="31">
                  <c:v>Jawa Timur</c:v>
                </c:pt>
                <c:pt idx="32">
                  <c:v>Sumatera Utara</c:v>
                </c:pt>
                <c:pt idx="33">
                  <c:v>Jawa Barat</c:v>
                </c:pt>
              </c:strCache>
            </c:strRef>
          </c:cat>
          <c:val>
            <c:numRef>
              <c:f>'[190327 Rekap_penguatan_ps_2018.xlsx]Sheet2'!$C$3:$C$36</c:f>
              <c:numCache>
                <c:formatCode>General</c:formatCode>
                <c:ptCount val="34"/>
                <c:pt idx="0">
                  <c:v>6</c:v>
                </c:pt>
                <c:pt idx="1">
                  <c:v>37</c:v>
                </c:pt>
                <c:pt idx="2">
                  <c:v>40</c:v>
                </c:pt>
                <c:pt idx="3">
                  <c:v>61</c:v>
                </c:pt>
                <c:pt idx="4">
                  <c:v>120</c:v>
                </c:pt>
                <c:pt idx="5">
                  <c:v>124</c:v>
                </c:pt>
                <c:pt idx="6">
                  <c:v>127</c:v>
                </c:pt>
                <c:pt idx="7">
                  <c:v>157</c:v>
                </c:pt>
                <c:pt idx="8">
                  <c:v>161</c:v>
                </c:pt>
                <c:pt idx="9">
                  <c:v>183</c:v>
                </c:pt>
                <c:pt idx="10">
                  <c:v>184</c:v>
                </c:pt>
                <c:pt idx="11">
                  <c:v>215</c:v>
                </c:pt>
                <c:pt idx="12">
                  <c:v>220</c:v>
                </c:pt>
                <c:pt idx="13">
                  <c:v>257</c:v>
                </c:pt>
                <c:pt idx="14">
                  <c:v>260</c:v>
                </c:pt>
                <c:pt idx="15">
                  <c:v>265</c:v>
                </c:pt>
                <c:pt idx="16">
                  <c:v>265</c:v>
                </c:pt>
                <c:pt idx="17">
                  <c:v>311</c:v>
                </c:pt>
                <c:pt idx="18">
                  <c:v>320</c:v>
                </c:pt>
                <c:pt idx="19">
                  <c:v>398</c:v>
                </c:pt>
                <c:pt idx="20">
                  <c:v>429</c:v>
                </c:pt>
                <c:pt idx="21">
                  <c:v>446</c:v>
                </c:pt>
                <c:pt idx="22">
                  <c:v>447</c:v>
                </c:pt>
                <c:pt idx="23">
                  <c:v>489</c:v>
                </c:pt>
                <c:pt idx="24">
                  <c:v>552</c:v>
                </c:pt>
                <c:pt idx="25">
                  <c:v>588</c:v>
                </c:pt>
                <c:pt idx="26">
                  <c:v>589</c:v>
                </c:pt>
                <c:pt idx="27">
                  <c:v>634</c:v>
                </c:pt>
                <c:pt idx="28">
                  <c:v>667</c:v>
                </c:pt>
                <c:pt idx="29">
                  <c:v>907</c:v>
                </c:pt>
                <c:pt idx="30">
                  <c:v>1320</c:v>
                </c:pt>
                <c:pt idx="31">
                  <c:v>1541</c:v>
                </c:pt>
                <c:pt idx="32">
                  <c:v>2089</c:v>
                </c:pt>
                <c:pt idx="33">
                  <c:v>2120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95999616"/>
        <c:axId val="196001152"/>
      </c:barChart>
      <c:catAx>
        <c:axId val="19599961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96001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6001152"/>
        <c:scaling>
          <c:orientation val="maxMin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9599961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09E80-67B7-4E87-8DBE-B55E4150C255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BFB39A-3F40-49C4-825A-281834235E2D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1400" dirty="0" err="1">
              <a:solidFill>
                <a:schemeClr val="bg1"/>
              </a:solidFill>
            </a:rPr>
            <a:t>Rekrutmen</a:t>
          </a:r>
          <a:endParaRPr lang="en-US" sz="1400" dirty="0">
            <a:solidFill>
              <a:schemeClr val="bg1"/>
            </a:solidFill>
          </a:endParaRPr>
        </a:p>
      </dgm:t>
    </dgm:pt>
    <dgm:pt modelId="{D903D112-435C-4508-9AF8-A975B51AB24F}" type="parTrans" cxnId="{4D2D907F-C886-4F99-BA70-AE92DA2FCDAE}">
      <dgm:prSet/>
      <dgm:spPr/>
      <dgm:t>
        <a:bodyPr/>
        <a:lstStyle/>
        <a:p>
          <a:endParaRPr lang="en-US"/>
        </a:p>
      </dgm:t>
    </dgm:pt>
    <dgm:pt modelId="{9A235263-8EAC-49A2-98EE-8CA59D2CB690}" type="sibTrans" cxnId="{4D2D907F-C886-4F99-BA70-AE92DA2FCDAE}">
      <dgm:prSet/>
      <dgm:spPr/>
      <dgm:t>
        <a:bodyPr/>
        <a:lstStyle/>
        <a:p>
          <a:endParaRPr lang="en-US"/>
        </a:p>
      </dgm:t>
    </dgm:pt>
    <dgm:pt modelId="{B2015998-8BE2-42EA-84D3-60064E1F7B4D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Berdasarkan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proyeksi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kebutuhan</a:t>
          </a:r>
          <a:r>
            <a:rPr lang="en-US" sz="1600" b="1" dirty="0">
              <a:solidFill>
                <a:schemeClr val="tx1"/>
              </a:solidFill>
            </a:rPr>
            <a:t> 5 </a:t>
          </a:r>
          <a:r>
            <a:rPr lang="en-US" sz="1600" b="1" dirty="0" err="1">
              <a:solidFill>
                <a:schemeClr val="tx1"/>
              </a:solidFill>
            </a:rPr>
            <a:t>tahun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ke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depan</a:t>
          </a:r>
          <a:endParaRPr lang="en-US" sz="1600" b="1" dirty="0">
            <a:solidFill>
              <a:schemeClr val="tx1"/>
            </a:solidFill>
          </a:endParaRPr>
        </a:p>
      </dgm:t>
    </dgm:pt>
    <dgm:pt modelId="{B55CFC53-E0DF-4065-92DF-1EF4AA9CF9DD}" type="parTrans" cxnId="{3233319E-E544-4CCB-AEED-5FC12FBE1BBA}">
      <dgm:prSet/>
      <dgm:spPr/>
      <dgm:t>
        <a:bodyPr/>
        <a:lstStyle/>
        <a:p>
          <a:endParaRPr lang="en-US"/>
        </a:p>
      </dgm:t>
    </dgm:pt>
    <dgm:pt modelId="{7713D1C1-CCAA-4FD2-A4CA-2F5EAA932A02}" type="sibTrans" cxnId="{3233319E-E544-4CCB-AEED-5FC12FBE1BBA}">
      <dgm:prSet/>
      <dgm:spPr/>
      <dgm:t>
        <a:bodyPr/>
        <a:lstStyle/>
        <a:p>
          <a:endParaRPr lang="en-US"/>
        </a:p>
      </dgm:t>
    </dgm:pt>
    <dgm:pt modelId="{240B57DD-7231-4250-869B-319FCF72DB1D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1800" dirty="0" err="1">
              <a:solidFill>
                <a:schemeClr val="bg1"/>
              </a:solidFill>
            </a:rPr>
            <a:t>Diklat</a:t>
          </a:r>
          <a:endParaRPr lang="en-US" sz="1800" dirty="0">
            <a:solidFill>
              <a:schemeClr val="bg1"/>
            </a:solidFill>
          </a:endParaRPr>
        </a:p>
      </dgm:t>
    </dgm:pt>
    <dgm:pt modelId="{5050DF6E-C3CB-43AE-8435-50D96E43D757}" type="parTrans" cxnId="{E707EB4C-5B4B-4BA9-B966-C3A49665E5E1}">
      <dgm:prSet/>
      <dgm:spPr/>
      <dgm:t>
        <a:bodyPr/>
        <a:lstStyle/>
        <a:p>
          <a:endParaRPr lang="en-US"/>
        </a:p>
      </dgm:t>
    </dgm:pt>
    <dgm:pt modelId="{22FA74F4-331C-49AB-9F9B-077EE4B915AE}" type="sibTrans" cxnId="{E707EB4C-5B4B-4BA9-B966-C3A49665E5E1}">
      <dgm:prSet/>
      <dgm:spPr/>
      <dgm:t>
        <a:bodyPr/>
        <a:lstStyle/>
        <a:p>
          <a:endParaRPr lang="en-US"/>
        </a:p>
      </dgm:t>
    </dgm:pt>
    <dgm:pt modelId="{A8123555-0EC0-41E2-BAB2-74640B2749C5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 anchor="t"/>
        <a:lstStyle/>
        <a:p>
          <a:r>
            <a:rPr lang="en-US" sz="1400" b="1" dirty="0" err="1">
              <a:solidFill>
                <a:schemeClr val="tx1"/>
              </a:solidFill>
            </a:rPr>
            <a:t>Peserta</a:t>
          </a:r>
          <a:r>
            <a:rPr lang="en-US" sz="1400" b="1" dirty="0">
              <a:solidFill>
                <a:schemeClr val="tx1"/>
              </a:solidFill>
            </a:rPr>
            <a:t> yang </a:t>
          </a:r>
          <a:r>
            <a:rPr lang="en-US" sz="1400" b="1" dirty="0" err="1">
              <a:solidFill>
                <a:schemeClr val="tx1"/>
              </a:solidFill>
            </a:rPr>
            <a:t>telah</a:t>
          </a:r>
          <a:r>
            <a:rPr lang="en-US" sz="1400" b="1" dirty="0">
              <a:solidFill>
                <a:schemeClr val="tx1"/>
              </a:solidFill>
            </a:rPr>
            <a:t> lulus </a:t>
          </a:r>
          <a:r>
            <a:rPr lang="en-US" sz="1400" b="1" dirty="0" err="1">
              <a:solidFill>
                <a:schemeClr val="tx1"/>
              </a:solidFill>
            </a:rPr>
            <a:t>seleksi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substansi</a:t>
          </a:r>
          <a:r>
            <a:rPr lang="en-US" sz="1400" b="1" dirty="0">
              <a:solidFill>
                <a:schemeClr val="tx1"/>
              </a:solidFill>
            </a:rPr>
            <a:t> </a:t>
          </a:r>
        </a:p>
      </dgm:t>
    </dgm:pt>
    <dgm:pt modelId="{83E38E82-0EEF-4C2B-99DA-7F8B20B6AAB1}" type="parTrans" cxnId="{06800ECD-A171-4783-9166-645F0D691588}">
      <dgm:prSet/>
      <dgm:spPr/>
      <dgm:t>
        <a:bodyPr/>
        <a:lstStyle/>
        <a:p>
          <a:endParaRPr lang="en-US"/>
        </a:p>
      </dgm:t>
    </dgm:pt>
    <dgm:pt modelId="{D44EE528-7D0A-441F-B248-AAADB5B910BE}" type="sibTrans" cxnId="{06800ECD-A171-4783-9166-645F0D691588}">
      <dgm:prSet/>
      <dgm:spPr/>
      <dgm:t>
        <a:bodyPr/>
        <a:lstStyle/>
        <a:p>
          <a:endParaRPr lang="en-US"/>
        </a:p>
      </dgm:t>
    </dgm:pt>
    <dgm:pt modelId="{66B5208F-C63D-4A9C-9271-40C177567653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1400" dirty="0" err="1">
              <a:solidFill>
                <a:schemeClr val="bg1"/>
              </a:solidFill>
            </a:rPr>
            <a:t>Pengangkatan</a:t>
          </a:r>
          <a:r>
            <a:rPr lang="en-US" sz="1400" dirty="0">
              <a:solidFill>
                <a:schemeClr val="bg1"/>
              </a:solidFill>
            </a:rPr>
            <a:t>  Pengawas </a:t>
          </a:r>
          <a:r>
            <a:rPr lang="en-US" sz="1400" dirty="0" err="1">
              <a:solidFill>
                <a:schemeClr val="bg1"/>
              </a:solidFill>
            </a:rPr>
            <a:t>Sekolah</a:t>
          </a:r>
          <a:endParaRPr lang="en-US" sz="1400" dirty="0">
            <a:solidFill>
              <a:schemeClr val="bg1"/>
            </a:solidFill>
          </a:endParaRPr>
        </a:p>
      </dgm:t>
    </dgm:pt>
    <dgm:pt modelId="{0461C16D-D8E6-4DBD-BA61-17C2335E8BAD}" type="parTrans" cxnId="{CEF49AE8-2223-4102-ADF4-8E42B81FA152}">
      <dgm:prSet/>
      <dgm:spPr/>
      <dgm:t>
        <a:bodyPr/>
        <a:lstStyle/>
        <a:p>
          <a:endParaRPr lang="en-US"/>
        </a:p>
      </dgm:t>
    </dgm:pt>
    <dgm:pt modelId="{9F5AA7B6-B753-40DA-900D-032A5FFACB41}" type="sibTrans" cxnId="{CEF49AE8-2223-4102-ADF4-8E42B81FA152}">
      <dgm:prSet/>
      <dgm:spPr/>
      <dgm:t>
        <a:bodyPr/>
        <a:lstStyle/>
        <a:p>
          <a:endParaRPr lang="en-US"/>
        </a:p>
      </dgm:t>
    </dgm:pt>
    <dgm:pt modelId="{5E16A77A-5DE5-49DF-A7F4-DDA8E12E5D71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Pemprov</a:t>
          </a:r>
          <a:r>
            <a:rPr lang="en-US" sz="1600" b="1" dirty="0">
              <a:solidFill>
                <a:schemeClr val="tx1"/>
              </a:solidFill>
            </a:rPr>
            <a:t>/</a:t>
          </a:r>
          <a:r>
            <a:rPr lang="en-US" sz="1600" b="1" dirty="0" err="1">
              <a:solidFill>
                <a:schemeClr val="tx1"/>
              </a:solidFill>
            </a:rPr>
            <a:t>Kab</a:t>
          </a:r>
          <a:r>
            <a:rPr lang="en-US" sz="1600" b="1" dirty="0">
              <a:solidFill>
                <a:schemeClr val="tx1"/>
              </a:solidFill>
            </a:rPr>
            <a:t>/Kota</a:t>
          </a:r>
        </a:p>
      </dgm:t>
    </dgm:pt>
    <dgm:pt modelId="{12B3C48E-3BC7-412C-B564-EFF9E2CFD3D5}" type="parTrans" cxnId="{DE334755-FCDE-4349-B64E-2120424A8D24}">
      <dgm:prSet/>
      <dgm:spPr/>
      <dgm:t>
        <a:bodyPr/>
        <a:lstStyle/>
        <a:p>
          <a:endParaRPr lang="en-US"/>
        </a:p>
      </dgm:t>
    </dgm:pt>
    <dgm:pt modelId="{B84D6F9A-9DFD-4F04-BCA3-D0470E3EA8FF}" type="sibTrans" cxnId="{DE334755-FCDE-4349-B64E-2120424A8D24}">
      <dgm:prSet/>
      <dgm:spPr/>
      <dgm:t>
        <a:bodyPr/>
        <a:lstStyle/>
        <a:p>
          <a:endParaRPr lang="en-US"/>
        </a:p>
      </dgm:t>
    </dgm:pt>
    <dgm:pt modelId="{B73C592D-909D-4B34-ACB9-07ADBA80EF80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Seleksi</a:t>
          </a:r>
          <a:r>
            <a:rPr lang="en-US" sz="1600" b="1" dirty="0">
              <a:solidFill>
                <a:schemeClr val="tx1"/>
              </a:solidFill>
            </a:rPr>
            <a:t>: </a:t>
          </a:r>
          <a:r>
            <a:rPr lang="en-US" sz="1600" b="1" dirty="0" err="1" smtClean="0">
              <a:solidFill>
                <a:schemeClr val="tx1"/>
              </a:solidFill>
            </a:rPr>
            <a:t>Administrasi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dan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Substansi</a:t>
          </a:r>
          <a:endParaRPr lang="en-US" sz="1600" b="1" dirty="0">
            <a:solidFill>
              <a:schemeClr val="tx1"/>
            </a:solidFill>
          </a:endParaRPr>
        </a:p>
      </dgm:t>
    </dgm:pt>
    <dgm:pt modelId="{BD67F651-B3CB-469B-A5DC-D7007C173EF8}" type="parTrans" cxnId="{7968CC75-8D70-4D0D-8D0D-E6843A0232E6}">
      <dgm:prSet/>
      <dgm:spPr/>
      <dgm:t>
        <a:bodyPr/>
        <a:lstStyle/>
        <a:p>
          <a:endParaRPr lang="en-US"/>
        </a:p>
      </dgm:t>
    </dgm:pt>
    <dgm:pt modelId="{E2721BB6-31AF-4A35-A726-082CE13E3995}" type="sibTrans" cxnId="{7968CC75-8D70-4D0D-8D0D-E6843A0232E6}">
      <dgm:prSet/>
      <dgm:spPr/>
      <dgm:t>
        <a:bodyPr/>
        <a:lstStyle/>
        <a:p>
          <a:endParaRPr lang="en-US"/>
        </a:p>
      </dgm:t>
    </dgm:pt>
    <dgm:pt modelId="{BAAFC5C6-B46A-495B-8DD2-42E442F93613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 anchor="t"/>
        <a:lstStyle/>
        <a:p>
          <a:r>
            <a:rPr lang="en-US" sz="1400" b="1" dirty="0">
              <a:solidFill>
                <a:schemeClr val="tx1"/>
              </a:solidFill>
            </a:rPr>
            <a:t>Pola 171 JP : OJT I (25 JP), IST (71 JP),  OJT II (75 JP)</a:t>
          </a:r>
        </a:p>
      </dgm:t>
    </dgm:pt>
    <dgm:pt modelId="{BC6702C1-3059-4C49-8955-0946E1176D5C}" type="parTrans" cxnId="{67EB1A16-8D28-4449-8161-E4D197BA8553}">
      <dgm:prSet/>
      <dgm:spPr/>
      <dgm:t>
        <a:bodyPr/>
        <a:lstStyle/>
        <a:p>
          <a:endParaRPr lang="en-US"/>
        </a:p>
      </dgm:t>
    </dgm:pt>
    <dgm:pt modelId="{A2B8D1F6-8C40-4D9B-9222-CC785B47C30F}" type="sibTrans" cxnId="{67EB1A16-8D28-4449-8161-E4D197BA8553}">
      <dgm:prSet/>
      <dgm:spPr/>
      <dgm:t>
        <a:bodyPr/>
        <a:lstStyle/>
        <a:p>
          <a:endParaRPr lang="en-US"/>
        </a:p>
      </dgm:t>
    </dgm:pt>
    <dgm:pt modelId="{F53766BA-B8A6-4041-BEA6-A90A88CDDAD3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 anchor="t"/>
        <a:lstStyle/>
        <a:p>
          <a:r>
            <a:rPr lang="en-US" sz="1400" b="1" dirty="0" err="1">
              <a:solidFill>
                <a:schemeClr val="tx1"/>
              </a:solidFill>
            </a:rPr>
            <a:t>Penyelenggara</a:t>
          </a:r>
          <a:r>
            <a:rPr lang="en-US" sz="1400" b="1" dirty="0">
              <a:solidFill>
                <a:schemeClr val="tx1"/>
              </a:solidFill>
            </a:rPr>
            <a:t>: LPPKS </a:t>
          </a:r>
          <a:r>
            <a:rPr lang="en-US" sz="1400" b="1" dirty="0" err="1">
              <a:solidFill>
                <a:schemeClr val="tx1"/>
              </a:solidFill>
            </a:rPr>
            <a:t>dapat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bekerjasama</a:t>
          </a:r>
          <a:r>
            <a:rPr lang="en-US" sz="1400" b="1" dirty="0">
              <a:solidFill>
                <a:schemeClr val="tx1"/>
              </a:solidFill>
            </a:rPr>
            <a:t> dengan LPD </a:t>
          </a:r>
          <a:r>
            <a:rPr lang="en-US" sz="1400" b="1" dirty="0" err="1">
              <a:solidFill>
                <a:schemeClr val="tx1"/>
              </a:solidFill>
            </a:rPr>
            <a:t>disetujui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Ditjen</a:t>
          </a:r>
          <a:r>
            <a:rPr lang="en-US" sz="1400" b="1" dirty="0">
              <a:solidFill>
                <a:schemeClr val="tx1"/>
              </a:solidFill>
            </a:rPr>
            <a:t> GTK</a:t>
          </a:r>
        </a:p>
      </dgm:t>
    </dgm:pt>
    <dgm:pt modelId="{581C899F-4386-448A-B923-C7DA66273F18}" type="parTrans" cxnId="{C1CE7FF1-E50C-4E59-A9CB-F891DE6FF41C}">
      <dgm:prSet/>
      <dgm:spPr/>
      <dgm:t>
        <a:bodyPr/>
        <a:lstStyle/>
        <a:p>
          <a:endParaRPr lang="en-US"/>
        </a:p>
      </dgm:t>
    </dgm:pt>
    <dgm:pt modelId="{0928A1D5-FC1C-4665-B3BA-2A411A871F0A}" type="sibTrans" cxnId="{C1CE7FF1-E50C-4E59-A9CB-F891DE6FF41C}">
      <dgm:prSet/>
      <dgm:spPr/>
      <dgm:t>
        <a:bodyPr/>
        <a:lstStyle/>
        <a:p>
          <a:endParaRPr lang="en-US"/>
        </a:p>
      </dgm:t>
    </dgm:pt>
    <dgm:pt modelId="{4C8B9FFF-4657-439C-8836-E3270DD9B3A3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 anchor="t"/>
        <a:lstStyle/>
        <a:p>
          <a:r>
            <a:rPr lang="en-US" sz="1400" b="1" dirty="0">
              <a:solidFill>
                <a:schemeClr val="tx1"/>
              </a:solidFill>
            </a:rPr>
            <a:t>LPD </a:t>
          </a:r>
          <a:r>
            <a:rPr lang="en-US" sz="1400" b="1" dirty="0" err="1">
              <a:solidFill>
                <a:schemeClr val="tx1"/>
              </a:solidFill>
            </a:rPr>
            <a:t>disupervisi</a:t>
          </a:r>
          <a:r>
            <a:rPr lang="en-US" sz="1400" b="1" dirty="0">
              <a:solidFill>
                <a:schemeClr val="tx1"/>
              </a:solidFill>
            </a:rPr>
            <a:t> oleh LPPKS</a:t>
          </a:r>
        </a:p>
      </dgm:t>
    </dgm:pt>
    <dgm:pt modelId="{AF0BA160-95BE-4ADC-A63D-987584A102C8}" type="parTrans" cxnId="{A1DF8F2A-9EAC-4C7D-B5E9-8917711F44B6}">
      <dgm:prSet/>
      <dgm:spPr/>
      <dgm:t>
        <a:bodyPr/>
        <a:lstStyle/>
        <a:p>
          <a:endParaRPr lang="en-US"/>
        </a:p>
      </dgm:t>
    </dgm:pt>
    <dgm:pt modelId="{7ED74496-C935-471D-B2FB-7104E6CFDDDF}" type="sibTrans" cxnId="{A1DF8F2A-9EAC-4C7D-B5E9-8917711F44B6}">
      <dgm:prSet/>
      <dgm:spPr/>
      <dgm:t>
        <a:bodyPr/>
        <a:lstStyle/>
        <a:p>
          <a:endParaRPr lang="en-US"/>
        </a:p>
      </dgm:t>
    </dgm:pt>
    <dgm:pt modelId="{E5A739EB-23C7-4B8D-B013-8ABE2D037FE0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 anchor="t"/>
        <a:lstStyle/>
        <a:p>
          <a:r>
            <a:rPr lang="en-US" sz="1400" b="1" dirty="0" err="1">
              <a:solidFill>
                <a:schemeClr val="tx1"/>
              </a:solidFill>
            </a:rPr>
            <a:t>Peserta</a:t>
          </a:r>
          <a:r>
            <a:rPr lang="en-US" sz="1400" b="1" dirty="0">
              <a:solidFill>
                <a:schemeClr val="tx1"/>
              </a:solidFill>
            </a:rPr>
            <a:t> Lulus </a:t>
          </a:r>
          <a:r>
            <a:rPr lang="en-US" sz="1400" b="1" dirty="0" err="1">
              <a:solidFill>
                <a:schemeClr val="tx1"/>
              </a:solidFill>
            </a:rPr>
            <a:t>Diklat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mendapat</a:t>
          </a:r>
          <a:r>
            <a:rPr lang="en-US" sz="1400" b="1" dirty="0">
              <a:solidFill>
                <a:schemeClr val="tx1"/>
              </a:solidFill>
            </a:rPr>
            <a:t> STTPL </a:t>
          </a:r>
          <a:r>
            <a:rPr lang="en-US" sz="1400" b="1" dirty="0" err="1">
              <a:solidFill>
                <a:schemeClr val="tx1"/>
              </a:solidFill>
            </a:rPr>
            <a:t>ditandatangani</a:t>
          </a:r>
          <a:r>
            <a:rPr lang="en-US" sz="1400" b="1" dirty="0">
              <a:solidFill>
                <a:schemeClr val="tx1"/>
              </a:solidFill>
            </a:rPr>
            <a:t> oleh </a:t>
          </a:r>
          <a:r>
            <a:rPr lang="en-US" sz="1400" b="1" dirty="0" err="1">
              <a:solidFill>
                <a:schemeClr val="tx1"/>
              </a:solidFill>
            </a:rPr>
            <a:t>Dirjen</a:t>
          </a:r>
          <a:r>
            <a:rPr lang="en-US" sz="1400" b="1" dirty="0">
              <a:solidFill>
                <a:schemeClr val="tx1"/>
              </a:solidFill>
            </a:rPr>
            <a:t> GTK</a:t>
          </a:r>
        </a:p>
      </dgm:t>
    </dgm:pt>
    <dgm:pt modelId="{B4A25D10-426B-4B0D-878D-99C612AE0D82}" type="parTrans" cxnId="{10E71CDA-E58E-4C2B-8F34-2777B4DFE947}">
      <dgm:prSet/>
      <dgm:spPr/>
      <dgm:t>
        <a:bodyPr/>
        <a:lstStyle/>
        <a:p>
          <a:endParaRPr lang="en-US"/>
        </a:p>
      </dgm:t>
    </dgm:pt>
    <dgm:pt modelId="{2E494992-EDB3-4BEC-84AB-7DE55E864DC8}" type="sibTrans" cxnId="{10E71CDA-E58E-4C2B-8F34-2777B4DFE947}">
      <dgm:prSet/>
      <dgm:spPr/>
      <dgm:t>
        <a:bodyPr/>
        <a:lstStyle/>
        <a:p>
          <a:endParaRPr lang="en-US"/>
        </a:p>
      </dgm:t>
    </dgm:pt>
    <dgm:pt modelId="{8012543D-BC51-4AC4-ACA8-9D06D5FF0CB8}" type="pres">
      <dgm:prSet presAssocID="{38309E80-67B7-4E87-8DBE-B55E4150C25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9A6EBE0-562B-4E53-9869-FDEEB1E9B789}" type="pres">
      <dgm:prSet presAssocID="{A5BFB39A-3F40-49C4-825A-281834235E2D}" presName="composite" presStyleCnt="0"/>
      <dgm:spPr/>
    </dgm:pt>
    <dgm:pt modelId="{29F54122-1FF5-437C-81A3-47B931C5E44C}" type="pres">
      <dgm:prSet presAssocID="{A5BFB39A-3F40-49C4-825A-281834235E2D}" presName="bentUpArrow1" presStyleLbl="alignImgPlace1" presStyleIdx="0" presStyleCnt="2" custScaleX="48810" custScaleY="188652" custLinFactNeighborX="37006" custLinFactNeighborY="-51632"/>
      <dgm:spPr/>
    </dgm:pt>
    <dgm:pt modelId="{3D51616D-E54B-427A-974F-BCE014ADB972}" type="pres">
      <dgm:prSet presAssocID="{A5BFB39A-3F40-49C4-825A-281834235E2D}" presName="ParentText" presStyleLbl="node1" presStyleIdx="0" presStyleCnt="3" custScaleX="80668" custScaleY="58362" custLinFactNeighborX="40657" custLinFactNeighborY="-614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A0A6D-67E2-4986-ADE2-A99DF3B54C76}" type="pres">
      <dgm:prSet presAssocID="{A5BFB39A-3F40-49C4-825A-281834235E2D}" presName="ChildText" presStyleLbl="revTx" presStyleIdx="0" presStyleCnt="3" custScaleX="460588" custScaleY="82442" custLinFactX="100000" custLinFactNeighborX="152491" custLinFactNeighborY="-784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C3871-0A36-433C-95DB-7B8BAEA166CB}" type="pres">
      <dgm:prSet presAssocID="{9A235263-8EAC-49A2-98EE-8CA59D2CB690}" presName="sibTrans" presStyleCnt="0"/>
      <dgm:spPr/>
    </dgm:pt>
    <dgm:pt modelId="{AC10CBBB-8B1F-48CC-9E99-B1746E6A4A32}" type="pres">
      <dgm:prSet presAssocID="{240B57DD-7231-4250-869B-319FCF72DB1D}" presName="composite" presStyleCnt="0"/>
      <dgm:spPr/>
    </dgm:pt>
    <dgm:pt modelId="{C2811062-8764-4279-81E8-24D4A3A04CD2}" type="pres">
      <dgm:prSet presAssocID="{240B57DD-7231-4250-869B-319FCF72DB1D}" presName="bentUpArrow1" presStyleLbl="alignImgPlace1" presStyleIdx="1" presStyleCnt="2" custScaleX="47779" custScaleY="115161" custLinFactNeighborX="-83537" custLinFactNeighborY="-44749"/>
      <dgm:spPr>
        <a:solidFill>
          <a:schemeClr val="accent1">
            <a:lumMod val="60000"/>
            <a:lumOff val="40000"/>
          </a:schemeClr>
        </a:solidFill>
        <a:ln w="6350"/>
      </dgm:spPr>
      <dgm:t>
        <a:bodyPr/>
        <a:lstStyle/>
        <a:p>
          <a:endParaRPr lang="id-ID"/>
        </a:p>
      </dgm:t>
    </dgm:pt>
    <dgm:pt modelId="{503235F0-8D42-425A-93EE-F669D05A279F}" type="pres">
      <dgm:prSet presAssocID="{240B57DD-7231-4250-869B-319FCF72DB1D}" presName="ParentText" presStyleLbl="node1" presStyleIdx="1" presStyleCnt="3" custScaleX="62034" custScaleY="58362" custLinFactNeighborX="-83653" custLinFactNeighborY="-440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8B1E2-81FF-4372-BA29-BC3090D1973D}" type="pres">
      <dgm:prSet presAssocID="{240B57DD-7231-4250-869B-319FCF72DB1D}" presName="ChildText" presStyleLbl="revTx" presStyleIdx="1" presStyleCnt="3" custScaleX="460680" custScaleY="143160" custLinFactNeighborX="54301" custLinFactNeighborY="-688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02FE4-1FC2-4480-8DCB-9421FE4D24B5}" type="pres">
      <dgm:prSet presAssocID="{22FA74F4-331C-49AB-9F9B-077EE4B915AE}" presName="sibTrans" presStyleCnt="0"/>
      <dgm:spPr/>
    </dgm:pt>
    <dgm:pt modelId="{6B21B720-38E0-4567-B548-CEC77999271C}" type="pres">
      <dgm:prSet presAssocID="{66B5208F-C63D-4A9C-9271-40C177567653}" presName="composite" presStyleCnt="0"/>
      <dgm:spPr/>
    </dgm:pt>
    <dgm:pt modelId="{51209FDD-ED72-49AD-8C63-EA92F0C1AA41}" type="pres">
      <dgm:prSet presAssocID="{66B5208F-C63D-4A9C-9271-40C177567653}" presName="ParentText" presStyleLbl="node1" presStyleIdx="2" presStyleCnt="3" custScaleX="118792" custScaleY="58362" custLinFactX="-17523" custLinFactNeighborX="-100000" custLinFactNeighborY="-15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F7A96-FBA7-4878-81E5-092BF26EC9ED}" type="pres">
      <dgm:prSet presAssocID="{66B5208F-C63D-4A9C-9271-40C177567653}" presName="FinalChildText" presStyleLbl="revTx" presStyleIdx="2" presStyleCnt="3" custScaleX="208273" custScaleY="73104" custLinFactNeighborX="-61886" custLinFactNeighborY="1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EB1A16-8D28-4449-8161-E4D197BA8553}" srcId="{240B57DD-7231-4250-869B-319FCF72DB1D}" destId="{BAAFC5C6-B46A-495B-8DD2-42E442F93613}" srcOrd="3" destOrd="0" parTransId="{BC6702C1-3059-4C49-8955-0946E1176D5C}" sibTransId="{A2B8D1F6-8C40-4D9B-9222-CC785B47C30F}"/>
    <dgm:cxn modelId="{2C5B2DFC-AE7B-4419-9669-F209DDE087BF}" type="presOf" srcId="{E5A739EB-23C7-4B8D-B013-8ABE2D037FE0}" destId="{5818B1E2-81FF-4372-BA29-BC3090D1973D}" srcOrd="0" destOrd="4" presId="urn:microsoft.com/office/officeart/2005/8/layout/StepDownProcess"/>
    <dgm:cxn modelId="{A1DF8F2A-9EAC-4C7D-B5E9-8917711F44B6}" srcId="{240B57DD-7231-4250-869B-319FCF72DB1D}" destId="{4C8B9FFF-4657-439C-8836-E3270DD9B3A3}" srcOrd="2" destOrd="0" parTransId="{AF0BA160-95BE-4ADC-A63D-987584A102C8}" sibTransId="{7ED74496-C935-471D-B2FB-7104E6CFDDDF}"/>
    <dgm:cxn modelId="{33962BC8-4E02-4DAC-ACAC-8241185CDAAD}" type="presOf" srcId="{66B5208F-C63D-4A9C-9271-40C177567653}" destId="{51209FDD-ED72-49AD-8C63-EA92F0C1AA41}" srcOrd="0" destOrd="0" presId="urn:microsoft.com/office/officeart/2005/8/layout/StepDownProcess"/>
    <dgm:cxn modelId="{DE334755-FCDE-4349-B64E-2120424A8D24}" srcId="{66B5208F-C63D-4A9C-9271-40C177567653}" destId="{5E16A77A-5DE5-49DF-A7F4-DDA8E12E5D71}" srcOrd="0" destOrd="0" parTransId="{12B3C48E-3BC7-412C-B564-EFF9E2CFD3D5}" sibTransId="{B84D6F9A-9DFD-4F04-BCA3-D0470E3EA8FF}"/>
    <dgm:cxn modelId="{4D2D907F-C886-4F99-BA70-AE92DA2FCDAE}" srcId="{38309E80-67B7-4E87-8DBE-B55E4150C255}" destId="{A5BFB39A-3F40-49C4-825A-281834235E2D}" srcOrd="0" destOrd="0" parTransId="{D903D112-435C-4508-9AF8-A975B51AB24F}" sibTransId="{9A235263-8EAC-49A2-98EE-8CA59D2CB690}"/>
    <dgm:cxn modelId="{C8DC9DE1-AAD6-4501-9FFB-898E8C0D8152}" type="presOf" srcId="{A8123555-0EC0-41E2-BAB2-74640B2749C5}" destId="{5818B1E2-81FF-4372-BA29-BC3090D1973D}" srcOrd="0" destOrd="0" presId="urn:microsoft.com/office/officeart/2005/8/layout/StepDownProcess"/>
    <dgm:cxn modelId="{EAEBA13D-276A-4091-97AB-26EBD0FE5833}" type="presOf" srcId="{4C8B9FFF-4657-439C-8836-E3270DD9B3A3}" destId="{5818B1E2-81FF-4372-BA29-BC3090D1973D}" srcOrd="0" destOrd="2" presId="urn:microsoft.com/office/officeart/2005/8/layout/StepDownProcess"/>
    <dgm:cxn modelId="{344E0B09-7C54-413D-ACF6-C2BCA23E619D}" type="presOf" srcId="{5E16A77A-5DE5-49DF-A7F4-DDA8E12E5D71}" destId="{583F7A96-FBA7-4878-81E5-092BF26EC9ED}" srcOrd="0" destOrd="0" presId="urn:microsoft.com/office/officeart/2005/8/layout/StepDownProcess"/>
    <dgm:cxn modelId="{10E71CDA-E58E-4C2B-8F34-2777B4DFE947}" srcId="{240B57DD-7231-4250-869B-319FCF72DB1D}" destId="{E5A739EB-23C7-4B8D-B013-8ABE2D037FE0}" srcOrd="4" destOrd="0" parTransId="{B4A25D10-426B-4B0D-878D-99C612AE0D82}" sibTransId="{2E494992-EDB3-4BEC-84AB-7DE55E864DC8}"/>
    <dgm:cxn modelId="{EAB15AEE-03E8-45BC-A760-33C1A25038DB}" type="presOf" srcId="{B2015998-8BE2-42EA-84D3-60064E1F7B4D}" destId="{060A0A6D-67E2-4986-ADE2-A99DF3B54C76}" srcOrd="0" destOrd="0" presId="urn:microsoft.com/office/officeart/2005/8/layout/StepDownProcess"/>
    <dgm:cxn modelId="{F8526B23-B6CC-4122-89A6-96097CF4E490}" type="presOf" srcId="{240B57DD-7231-4250-869B-319FCF72DB1D}" destId="{503235F0-8D42-425A-93EE-F669D05A279F}" srcOrd="0" destOrd="0" presId="urn:microsoft.com/office/officeart/2005/8/layout/StepDownProcess"/>
    <dgm:cxn modelId="{7C5FFDE6-94EB-4590-A847-25214835B1FC}" type="presOf" srcId="{A5BFB39A-3F40-49C4-825A-281834235E2D}" destId="{3D51616D-E54B-427A-974F-BCE014ADB972}" srcOrd="0" destOrd="0" presId="urn:microsoft.com/office/officeart/2005/8/layout/StepDownProcess"/>
    <dgm:cxn modelId="{7968CC75-8D70-4D0D-8D0D-E6843A0232E6}" srcId="{A5BFB39A-3F40-49C4-825A-281834235E2D}" destId="{B73C592D-909D-4B34-ACB9-07ADBA80EF80}" srcOrd="1" destOrd="0" parTransId="{BD67F651-B3CB-469B-A5DC-D7007C173EF8}" sibTransId="{E2721BB6-31AF-4A35-A726-082CE13E3995}"/>
    <dgm:cxn modelId="{6AC1AB31-34C4-4A07-8CBF-F7248FAC64D3}" type="presOf" srcId="{F53766BA-B8A6-4041-BEA6-A90A88CDDAD3}" destId="{5818B1E2-81FF-4372-BA29-BC3090D1973D}" srcOrd="0" destOrd="1" presId="urn:microsoft.com/office/officeart/2005/8/layout/StepDownProcess"/>
    <dgm:cxn modelId="{E707EB4C-5B4B-4BA9-B966-C3A49665E5E1}" srcId="{38309E80-67B7-4E87-8DBE-B55E4150C255}" destId="{240B57DD-7231-4250-869B-319FCF72DB1D}" srcOrd="1" destOrd="0" parTransId="{5050DF6E-C3CB-43AE-8435-50D96E43D757}" sibTransId="{22FA74F4-331C-49AB-9F9B-077EE4B915AE}"/>
    <dgm:cxn modelId="{4CC4CB7B-AEF6-4C28-AC42-96084B82E89F}" type="presOf" srcId="{B73C592D-909D-4B34-ACB9-07ADBA80EF80}" destId="{060A0A6D-67E2-4986-ADE2-A99DF3B54C76}" srcOrd="0" destOrd="1" presId="urn:microsoft.com/office/officeart/2005/8/layout/StepDownProcess"/>
    <dgm:cxn modelId="{9D326FE5-905C-40B5-AAD9-DCD55D0ED02A}" type="presOf" srcId="{BAAFC5C6-B46A-495B-8DD2-42E442F93613}" destId="{5818B1E2-81FF-4372-BA29-BC3090D1973D}" srcOrd="0" destOrd="3" presId="urn:microsoft.com/office/officeart/2005/8/layout/StepDownProcess"/>
    <dgm:cxn modelId="{CEF49AE8-2223-4102-ADF4-8E42B81FA152}" srcId="{38309E80-67B7-4E87-8DBE-B55E4150C255}" destId="{66B5208F-C63D-4A9C-9271-40C177567653}" srcOrd="2" destOrd="0" parTransId="{0461C16D-D8E6-4DBD-BA61-17C2335E8BAD}" sibTransId="{9F5AA7B6-B753-40DA-900D-032A5FFACB41}"/>
    <dgm:cxn modelId="{728A830A-C9D7-45E3-8B8C-8DCB64CC4629}" type="presOf" srcId="{38309E80-67B7-4E87-8DBE-B55E4150C255}" destId="{8012543D-BC51-4AC4-ACA8-9D06D5FF0CB8}" srcOrd="0" destOrd="0" presId="urn:microsoft.com/office/officeart/2005/8/layout/StepDownProcess"/>
    <dgm:cxn modelId="{3233319E-E544-4CCB-AEED-5FC12FBE1BBA}" srcId="{A5BFB39A-3F40-49C4-825A-281834235E2D}" destId="{B2015998-8BE2-42EA-84D3-60064E1F7B4D}" srcOrd="0" destOrd="0" parTransId="{B55CFC53-E0DF-4065-92DF-1EF4AA9CF9DD}" sibTransId="{7713D1C1-CCAA-4FD2-A4CA-2F5EAA932A02}"/>
    <dgm:cxn modelId="{06800ECD-A171-4783-9166-645F0D691588}" srcId="{240B57DD-7231-4250-869B-319FCF72DB1D}" destId="{A8123555-0EC0-41E2-BAB2-74640B2749C5}" srcOrd="0" destOrd="0" parTransId="{83E38E82-0EEF-4C2B-99DA-7F8B20B6AAB1}" sibTransId="{D44EE528-7D0A-441F-B248-AAADB5B910BE}"/>
    <dgm:cxn modelId="{C1CE7FF1-E50C-4E59-A9CB-F891DE6FF41C}" srcId="{240B57DD-7231-4250-869B-319FCF72DB1D}" destId="{F53766BA-B8A6-4041-BEA6-A90A88CDDAD3}" srcOrd="1" destOrd="0" parTransId="{581C899F-4386-448A-B923-C7DA66273F18}" sibTransId="{0928A1D5-FC1C-4665-B3BA-2A411A871F0A}"/>
    <dgm:cxn modelId="{B196098C-FEC1-4876-B23E-F41178BF64A3}" type="presParOf" srcId="{8012543D-BC51-4AC4-ACA8-9D06D5FF0CB8}" destId="{49A6EBE0-562B-4E53-9869-FDEEB1E9B789}" srcOrd="0" destOrd="0" presId="urn:microsoft.com/office/officeart/2005/8/layout/StepDownProcess"/>
    <dgm:cxn modelId="{D18885BE-F852-4DAA-BFB7-62F01ACF4F86}" type="presParOf" srcId="{49A6EBE0-562B-4E53-9869-FDEEB1E9B789}" destId="{29F54122-1FF5-437C-81A3-47B931C5E44C}" srcOrd="0" destOrd="0" presId="urn:microsoft.com/office/officeart/2005/8/layout/StepDownProcess"/>
    <dgm:cxn modelId="{6BF6D6A8-07CF-4ABB-A7A4-DB46A2219431}" type="presParOf" srcId="{49A6EBE0-562B-4E53-9869-FDEEB1E9B789}" destId="{3D51616D-E54B-427A-974F-BCE014ADB972}" srcOrd="1" destOrd="0" presId="urn:microsoft.com/office/officeart/2005/8/layout/StepDownProcess"/>
    <dgm:cxn modelId="{1EB5AE3A-370F-46A5-B3F0-746CC39015D4}" type="presParOf" srcId="{49A6EBE0-562B-4E53-9869-FDEEB1E9B789}" destId="{060A0A6D-67E2-4986-ADE2-A99DF3B54C76}" srcOrd="2" destOrd="0" presId="urn:microsoft.com/office/officeart/2005/8/layout/StepDownProcess"/>
    <dgm:cxn modelId="{86382CC8-8701-4048-B1AF-361C13C768C0}" type="presParOf" srcId="{8012543D-BC51-4AC4-ACA8-9D06D5FF0CB8}" destId="{040C3871-0A36-433C-95DB-7B8BAEA166CB}" srcOrd="1" destOrd="0" presId="urn:microsoft.com/office/officeart/2005/8/layout/StepDownProcess"/>
    <dgm:cxn modelId="{EB6A0734-0DC1-4A22-B05C-54405B37A769}" type="presParOf" srcId="{8012543D-BC51-4AC4-ACA8-9D06D5FF0CB8}" destId="{AC10CBBB-8B1F-48CC-9E99-B1746E6A4A32}" srcOrd="2" destOrd="0" presId="urn:microsoft.com/office/officeart/2005/8/layout/StepDownProcess"/>
    <dgm:cxn modelId="{B4CA376A-5FF4-4B0E-8E91-C1B4493B7D07}" type="presParOf" srcId="{AC10CBBB-8B1F-48CC-9E99-B1746E6A4A32}" destId="{C2811062-8764-4279-81E8-24D4A3A04CD2}" srcOrd="0" destOrd="0" presId="urn:microsoft.com/office/officeart/2005/8/layout/StepDownProcess"/>
    <dgm:cxn modelId="{0345C3C1-AD67-4798-BD43-D4433A01B1E8}" type="presParOf" srcId="{AC10CBBB-8B1F-48CC-9E99-B1746E6A4A32}" destId="{503235F0-8D42-425A-93EE-F669D05A279F}" srcOrd="1" destOrd="0" presId="urn:microsoft.com/office/officeart/2005/8/layout/StepDownProcess"/>
    <dgm:cxn modelId="{D2EF1DB8-E9FC-4FF3-BECF-712DC2983FA7}" type="presParOf" srcId="{AC10CBBB-8B1F-48CC-9E99-B1746E6A4A32}" destId="{5818B1E2-81FF-4372-BA29-BC3090D1973D}" srcOrd="2" destOrd="0" presId="urn:microsoft.com/office/officeart/2005/8/layout/StepDownProcess"/>
    <dgm:cxn modelId="{E12367A0-EA20-438A-9E20-56833FE568C2}" type="presParOf" srcId="{8012543D-BC51-4AC4-ACA8-9D06D5FF0CB8}" destId="{C3E02FE4-1FC2-4480-8DCB-9421FE4D24B5}" srcOrd="3" destOrd="0" presId="urn:microsoft.com/office/officeart/2005/8/layout/StepDownProcess"/>
    <dgm:cxn modelId="{561F23CC-A2F2-4CE5-8BCA-700007E9FB4D}" type="presParOf" srcId="{8012543D-BC51-4AC4-ACA8-9D06D5FF0CB8}" destId="{6B21B720-38E0-4567-B548-CEC77999271C}" srcOrd="4" destOrd="0" presId="urn:microsoft.com/office/officeart/2005/8/layout/StepDownProcess"/>
    <dgm:cxn modelId="{ED391821-362F-424A-8EF0-031E59F96943}" type="presParOf" srcId="{6B21B720-38E0-4567-B548-CEC77999271C}" destId="{51209FDD-ED72-49AD-8C63-EA92F0C1AA41}" srcOrd="0" destOrd="0" presId="urn:microsoft.com/office/officeart/2005/8/layout/StepDownProcess"/>
    <dgm:cxn modelId="{11927509-C8F8-4F9F-A1CB-82172D53FEE7}" type="presParOf" srcId="{6B21B720-38E0-4567-B548-CEC77999271C}" destId="{583F7A96-FBA7-4878-81E5-092BF26EC9E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D86311-04D2-418F-962F-D35A5FEC19AC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B1A67077-8DF0-40B1-A373-A2667D66193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b="1" dirty="0"/>
            <a:t>PENGAWAS SEKOLAH</a:t>
          </a:r>
          <a:endParaRPr lang="id-ID" sz="2000" b="1" dirty="0"/>
        </a:p>
      </dgm:t>
    </dgm:pt>
    <dgm:pt modelId="{00E2356E-6CC8-4EC2-AD8E-040F6DDA2F27}" type="parTrans" cxnId="{0D9BCEA1-F872-49A7-8168-A6C4DF424231}">
      <dgm:prSet/>
      <dgm:spPr/>
      <dgm:t>
        <a:bodyPr/>
        <a:lstStyle/>
        <a:p>
          <a:endParaRPr lang="en-US"/>
        </a:p>
      </dgm:t>
    </dgm:pt>
    <dgm:pt modelId="{2ADCA59F-C1E1-433B-B5D6-62371C9CDCB6}" type="sibTrans" cxnId="{0D9BCEA1-F872-49A7-8168-A6C4DF424231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4119D20-81EC-4F6B-A108-AF43FD89FFF7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KEPALA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>
              <a:solidFill>
                <a:schemeClr val="tx1"/>
              </a:solidFill>
            </a:rPr>
            <a:t>SEKOLAH</a:t>
          </a:r>
          <a:endParaRPr lang="id-ID" b="1" dirty="0">
            <a:solidFill>
              <a:schemeClr val="tx1"/>
            </a:solidFill>
          </a:endParaRPr>
        </a:p>
      </dgm:t>
    </dgm:pt>
    <dgm:pt modelId="{545FD247-E8A9-4643-85B9-81E61B4D7E24}" type="parTrans" cxnId="{543F4E6B-8A98-4D1D-8A4C-5932E0367524}">
      <dgm:prSet/>
      <dgm:spPr/>
      <dgm:t>
        <a:bodyPr/>
        <a:lstStyle/>
        <a:p>
          <a:endParaRPr lang="en-US"/>
        </a:p>
      </dgm:t>
    </dgm:pt>
    <dgm:pt modelId="{BF46421F-86C9-437C-8AD4-8E39FD186E1D}" type="sibTrans" cxnId="{543F4E6B-8A98-4D1D-8A4C-5932E0367524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D875D99-1336-4AAB-95E1-61329B4F61BD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dirty="0"/>
            <a:t>GURU</a:t>
          </a:r>
          <a:endParaRPr lang="id-ID" b="1" dirty="0"/>
        </a:p>
      </dgm:t>
    </dgm:pt>
    <dgm:pt modelId="{2BE2DBDE-997E-4326-810C-33A201142402}" type="parTrans" cxnId="{834DCC7E-18BF-4766-8AA5-9D33BE2BA139}">
      <dgm:prSet/>
      <dgm:spPr/>
      <dgm:t>
        <a:bodyPr/>
        <a:lstStyle/>
        <a:p>
          <a:endParaRPr lang="en-US"/>
        </a:p>
      </dgm:t>
    </dgm:pt>
    <dgm:pt modelId="{4C934FCB-057E-4C1E-B1BB-F757879A303C}" type="sibTrans" cxnId="{834DCC7E-18BF-4766-8AA5-9D33BE2BA13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8F431A6-A1C7-4585-B3AA-F721CE65D71E}" type="pres">
      <dgm:prSet presAssocID="{2DD86311-04D2-418F-962F-D35A5FEC19A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A7D1097-CD34-4636-B449-A6E9BF16ECCD}" type="pres">
      <dgm:prSet presAssocID="{B1A67077-8DF0-40B1-A373-A2667D661932}" presName="gear1" presStyleLbl="node1" presStyleIdx="0" presStyleCnt="3" custAng="0" custScaleX="63454" custScaleY="59468" custLinFactNeighborX="-16940" custLinFactNeighborY="-2919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0FB3C8-A2BD-4899-83C5-03FCAF45E543}" type="pres">
      <dgm:prSet presAssocID="{B1A67077-8DF0-40B1-A373-A2667D661932}" presName="gear1srcNode" presStyleLbl="node1" presStyleIdx="0" presStyleCnt="3"/>
      <dgm:spPr/>
      <dgm:t>
        <a:bodyPr/>
        <a:lstStyle/>
        <a:p>
          <a:endParaRPr lang="id-ID"/>
        </a:p>
      </dgm:t>
    </dgm:pt>
    <dgm:pt modelId="{368E68C3-04DC-4C33-A883-651561A34E31}" type="pres">
      <dgm:prSet presAssocID="{B1A67077-8DF0-40B1-A373-A2667D661932}" presName="gear1dstNode" presStyleLbl="node1" presStyleIdx="0" presStyleCnt="3"/>
      <dgm:spPr/>
      <dgm:t>
        <a:bodyPr/>
        <a:lstStyle/>
        <a:p>
          <a:endParaRPr lang="id-ID"/>
        </a:p>
      </dgm:t>
    </dgm:pt>
    <dgm:pt modelId="{18EF6423-3DB4-45CC-84B4-E7F90D6FABC4}" type="pres">
      <dgm:prSet presAssocID="{D4119D20-81EC-4F6B-A108-AF43FD89FFF7}" presName="gear2" presStyleLbl="node1" presStyleIdx="1" presStyleCnt="3" custScaleX="96112" custScaleY="78812" custLinFactNeighborX="-3611" custLinFactNeighborY="1214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95E451E-0E75-453C-869E-A20E4912FE79}" type="pres">
      <dgm:prSet presAssocID="{D4119D20-81EC-4F6B-A108-AF43FD89FFF7}" presName="gear2srcNode" presStyleLbl="node1" presStyleIdx="1" presStyleCnt="3"/>
      <dgm:spPr/>
      <dgm:t>
        <a:bodyPr/>
        <a:lstStyle/>
        <a:p>
          <a:endParaRPr lang="id-ID"/>
        </a:p>
      </dgm:t>
    </dgm:pt>
    <dgm:pt modelId="{E1C00960-E82C-414D-8873-4978E8DE80DD}" type="pres">
      <dgm:prSet presAssocID="{D4119D20-81EC-4F6B-A108-AF43FD89FFF7}" presName="gear2dstNode" presStyleLbl="node1" presStyleIdx="1" presStyleCnt="3"/>
      <dgm:spPr/>
      <dgm:t>
        <a:bodyPr/>
        <a:lstStyle/>
        <a:p>
          <a:endParaRPr lang="id-ID"/>
        </a:p>
      </dgm:t>
    </dgm:pt>
    <dgm:pt modelId="{0CAA47FB-BEF4-44CF-8285-7698F282631C}" type="pres">
      <dgm:prSet presAssocID="{AD875D99-1336-4AAB-95E1-61329B4F61BD}" presName="gear3" presStyleLbl="node1" presStyleIdx="2" presStyleCnt="3" custScaleX="67656" custScaleY="67357" custLinFactNeighborX="-18024" custLinFactNeighborY="20684"/>
      <dgm:spPr/>
      <dgm:t>
        <a:bodyPr/>
        <a:lstStyle/>
        <a:p>
          <a:endParaRPr lang="id-ID"/>
        </a:p>
      </dgm:t>
    </dgm:pt>
    <dgm:pt modelId="{29FB9049-0B6F-4554-BF58-831403AEEE51}" type="pres">
      <dgm:prSet presAssocID="{AD875D99-1336-4AAB-95E1-61329B4F61B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12F722-7818-483C-AA3F-A4831C8983FD}" type="pres">
      <dgm:prSet presAssocID="{AD875D99-1336-4AAB-95E1-61329B4F61BD}" presName="gear3srcNode" presStyleLbl="node1" presStyleIdx="2" presStyleCnt="3"/>
      <dgm:spPr/>
      <dgm:t>
        <a:bodyPr/>
        <a:lstStyle/>
        <a:p>
          <a:endParaRPr lang="id-ID"/>
        </a:p>
      </dgm:t>
    </dgm:pt>
    <dgm:pt modelId="{E8CFD12D-336B-4BB8-A49B-80E81DBE1410}" type="pres">
      <dgm:prSet presAssocID="{AD875D99-1336-4AAB-95E1-61329B4F61BD}" presName="gear3dstNode" presStyleLbl="node1" presStyleIdx="2" presStyleCnt="3"/>
      <dgm:spPr/>
      <dgm:t>
        <a:bodyPr/>
        <a:lstStyle/>
        <a:p>
          <a:endParaRPr lang="id-ID"/>
        </a:p>
      </dgm:t>
    </dgm:pt>
    <dgm:pt modelId="{6FB754E0-CFE4-4D31-B1D5-9ED392A0E91D}" type="pres">
      <dgm:prSet presAssocID="{2ADCA59F-C1E1-433B-B5D6-62371C9CDCB6}" presName="connector1" presStyleLbl="sibTrans2D1" presStyleIdx="0" presStyleCnt="3" custScaleX="48605" custScaleY="54259" custLinFactNeighborX="-9610" custLinFactNeighborY="-19229"/>
      <dgm:spPr/>
      <dgm:t>
        <a:bodyPr/>
        <a:lstStyle/>
        <a:p>
          <a:endParaRPr lang="id-ID"/>
        </a:p>
      </dgm:t>
    </dgm:pt>
    <dgm:pt modelId="{5FFE97C3-E218-4E9E-B846-AEC0C1B5C166}" type="pres">
      <dgm:prSet presAssocID="{BF46421F-86C9-437C-8AD4-8E39FD186E1D}" presName="connector2" presStyleLbl="sibTrans2D1" presStyleIdx="1" presStyleCnt="3" custLinFactNeighborX="3857" custLinFactNeighborY="9344"/>
      <dgm:spPr/>
      <dgm:t>
        <a:bodyPr/>
        <a:lstStyle/>
        <a:p>
          <a:endParaRPr lang="id-ID"/>
        </a:p>
      </dgm:t>
    </dgm:pt>
    <dgm:pt modelId="{C5E83F88-244C-4C52-93F1-BEFFC13ABE70}" type="pres">
      <dgm:prSet presAssocID="{4C934FCB-057E-4C1E-B1BB-F757879A303C}" presName="connector3" presStyleLbl="sibTrans2D1" presStyleIdx="2" presStyleCnt="3" custLinFactNeighborX="-3233" custLinFactNeighborY="15913"/>
      <dgm:spPr/>
      <dgm:t>
        <a:bodyPr/>
        <a:lstStyle/>
        <a:p>
          <a:endParaRPr lang="id-ID"/>
        </a:p>
      </dgm:t>
    </dgm:pt>
  </dgm:ptLst>
  <dgm:cxnLst>
    <dgm:cxn modelId="{33A28FAF-C1B2-4C0B-838B-371C58FE739B}" type="presOf" srcId="{AD875D99-1336-4AAB-95E1-61329B4F61BD}" destId="{29FB9049-0B6F-4554-BF58-831403AEEE51}" srcOrd="1" destOrd="0" presId="urn:microsoft.com/office/officeart/2005/8/layout/gear1"/>
    <dgm:cxn modelId="{A0CC2599-AF60-466C-8541-148ED9EACE2E}" type="presOf" srcId="{B1A67077-8DF0-40B1-A373-A2667D661932}" destId="{368E68C3-04DC-4C33-A883-651561A34E31}" srcOrd="2" destOrd="0" presId="urn:microsoft.com/office/officeart/2005/8/layout/gear1"/>
    <dgm:cxn modelId="{15EB1F6D-B682-4712-A4F7-6F7800591D9E}" type="presOf" srcId="{B1A67077-8DF0-40B1-A373-A2667D661932}" destId="{1A7D1097-CD34-4636-B449-A6E9BF16ECCD}" srcOrd="0" destOrd="0" presId="urn:microsoft.com/office/officeart/2005/8/layout/gear1"/>
    <dgm:cxn modelId="{586EED0A-01A8-4206-AB68-A491215558AB}" type="presOf" srcId="{4C934FCB-057E-4C1E-B1BB-F757879A303C}" destId="{C5E83F88-244C-4C52-93F1-BEFFC13ABE70}" srcOrd="0" destOrd="0" presId="urn:microsoft.com/office/officeart/2005/8/layout/gear1"/>
    <dgm:cxn modelId="{920381AA-C213-48F9-9CDE-8C9E4258335B}" type="presOf" srcId="{D4119D20-81EC-4F6B-A108-AF43FD89FFF7}" destId="{595E451E-0E75-453C-869E-A20E4912FE79}" srcOrd="1" destOrd="0" presId="urn:microsoft.com/office/officeart/2005/8/layout/gear1"/>
    <dgm:cxn modelId="{11437E7C-F3E4-45D8-A4DB-E91E2EFF0032}" type="presOf" srcId="{AD875D99-1336-4AAB-95E1-61329B4F61BD}" destId="{D012F722-7818-483C-AA3F-A4831C8983FD}" srcOrd="2" destOrd="0" presId="urn:microsoft.com/office/officeart/2005/8/layout/gear1"/>
    <dgm:cxn modelId="{543F4E6B-8A98-4D1D-8A4C-5932E0367524}" srcId="{2DD86311-04D2-418F-962F-D35A5FEC19AC}" destId="{D4119D20-81EC-4F6B-A108-AF43FD89FFF7}" srcOrd="1" destOrd="0" parTransId="{545FD247-E8A9-4643-85B9-81E61B4D7E24}" sibTransId="{BF46421F-86C9-437C-8AD4-8E39FD186E1D}"/>
    <dgm:cxn modelId="{0D9BCEA1-F872-49A7-8168-A6C4DF424231}" srcId="{2DD86311-04D2-418F-962F-D35A5FEC19AC}" destId="{B1A67077-8DF0-40B1-A373-A2667D661932}" srcOrd="0" destOrd="0" parTransId="{00E2356E-6CC8-4EC2-AD8E-040F6DDA2F27}" sibTransId="{2ADCA59F-C1E1-433B-B5D6-62371C9CDCB6}"/>
    <dgm:cxn modelId="{834DCC7E-18BF-4766-8AA5-9D33BE2BA139}" srcId="{2DD86311-04D2-418F-962F-D35A5FEC19AC}" destId="{AD875D99-1336-4AAB-95E1-61329B4F61BD}" srcOrd="2" destOrd="0" parTransId="{2BE2DBDE-997E-4326-810C-33A201142402}" sibTransId="{4C934FCB-057E-4C1E-B1BB-F757879A303C}"/>
    <dgm:cxn modelId="{1CC6995E-40CC-421A-90CA-4FDB9AEE462A}" type="presOf" srcId="{BF46421F-86C9-437C-8AD4-8E39FD186E1D}" destId="{5FFE97C3-E218-4E9E-B846-AEC0C1B5C166}" srcOrd="0" destOrd="0" presId="urn:microsoft.com/office/officeart/2005/8/layout/gear1"/>
    <dgm:cxn modelId="{521652BE-823C-4699-A2B3-A5B6CE4382D5}" type="presOf" srcId="{2DD86311-04D2-418F-962F-D35A5FEC19AC}" destId="{18F431A6-A1C7-4585-B3AA-F721CE65D71E}" srcOrd="0" destOrd="0" presId="urn:microsoft.com/office/officeart/2005/8/layout/gear1"/>
    <dgm:cxn modelId="{33F93534-C00C-4AA8-B336-9FA568C39101}" type="presOf" srcId="{AD875D99-1336-4AAB-95E1-61329B4F61BD}" destId="{0CAA47FB-BEF4-44CF-8285-7698F282631C}" srcOrd="0" destOrd="0" presId="urn:microsoft.com/office/officeart/2005/8/layout/gear1"/>
    <dgm:cxn modelId="{82B7EC44-D0C7-4709-B3EE-7D16B16F68EF}" type="presOf" srcId="{B1A67077-8DF0-40B1-A373-A2667D661932}" destId="{210FB3C8-A2BD-4899-83C5-03FCAF45E543}" srcOrd="1" destOrd="0" presId="urn:microsoft.com/office/officeart/2005/8/layout/gear1"/>
    <dgm:cxn modelId="{75EED2A6-D43E-494C-80F8-9EC10F831750}" type="presOf" srcId="{D4119D20-81EC-4F6B-A108-AF43FD89FFF7}" destId="{E1C00960-E82C-414D-8873-4978E8DE80DD}" srcOrd="2" destOrd="0" presId="urn:microsoft.com/office/officeart/2005/8/layout/gear1"/>
    <dgm:cxn modelId="{735474EE-738F-4836-990D-FBB982FFB384}" type="presOf" srcId="{D4119D20-81EC-4F6B-A108-AF43FD89FFF7}" destId="{18EF6423-3DB4-45CC-84B4-E7F90D6FABC4}" srcOrd="0" destOrd="0" presId="urn:microsoft.com/office/officeart/2005/8/layout/gear1"/>
    <dgm:cxn modelId="{9961AF98-8E26-4F6D-B55C-A3C88352C940}" type="presOf" srcId="{AD875D99-1336-4AAB-95E1-61329B4F61BD}" destId="{E8CFD12D-336B-4BB8-A49B-80E81DBE1410}" srcOrd="3" destOrd="0" presId="urn:microsoft.com/office/officeart/2005/8/layout/gear1"/>
    <dgm:cxn modelId="{4744462F-8DCE-4E13-8190-5230EEA97FFC}" type="presOf" srcId="{2ADCA59F-C1E1-433B-B5D6-62371C9CDCB6}" destId="{6FB754E0-CFE4-4D31-B1D5-9ED392A0E91D}" srcOrd="0" destOrd="0" presId="urn:microsoft.com/office/officeart/2005/8/layout/gear1"/>
    <dgm:cxn modelId="{6C3FF3BE-D3CB-4A1E-A632-46CF7E5F4EBE}" type="presParOf" srcId="{18F431A6-A1C7-4585-B3AA-F721CE65D71E}" destId="{1A7D1097-CD34-4636-B449-A6E9BF16ECCD}" srcOrd="0" destOrd="0" presId="urn:microsoft.com/office/officeart/2005/8/layout/gear1"/>
    <dgm:cxn modelId="{E61E12DE-97BD-4A24-8F13-850C6C758967}" type="presParOf" srcId="{18F431A6-A1C7-4585-B3AA-F721CE65D71E}" destId="{210FB3C8-A2BD-4899-83C5-03FCAF45E543}" srcOrd="1" destOrd="0" presId="urn:microsoft.com/office/officeart/2005/8/layout/gear1"/>
    <dgm:cxn modelId="{9C3B6378-6E6E-4F79-ABF0-F350A23DA1D8}" type="presParOf" srcId="{18F431A6-A1C7-4585-B3AA-F721CE65D71E}" destId="{368E68C3-04DC-4C33-A883-651561A34E31}" srcOrd="2" destOrd="0" presId="urn:microsoft.com/office/officeart/2005/8/layout/gear1"/>
    <dgm:cxn modelId="{6424EA18-BA93-4225-978C-802829E45FFA}" type="presParOf" srcId="{18F431A6-A1C7-4585-B3AA-F721CE65D71E}" destId="{18EF6423-3DB4-45CC-84B4-E7F90D6FABC4}" srcOrd="3" destOrd="0" presId="urn:microsoft.com/office/officeart/2005/8/layout/gear1"/>
    <dgm:cxn modelId="{65DBA34E-98D2-4B2D-92D4-60318A25CC99}" type="presParOf" srcId="{18F431A6-A1C7-4585-B3AA-F721CE65D71E}" destId="{595E451E-0E75-453C-869E-A20E4912FE79}" srcOrd="4" destOrd="0" presId="urn:microsoft.com/office/officeart/2005/8/layout/gear1"/>
    <dgm:cxn modelId="{43819AC6-225D-44F4-B104-64EB421419BC}" type="presParOf" srcId="{18F431A6-A1C7-4585-B3AA-F721CE65D71E}" destId="{E1C00960-E82C-414D-8873-4978E8DE80DD}" srcOrd="5" destOrd="0" presId="urn:microsoft.com/office/officeart/2005/8/layout/gear1"/>
    <dgm:cxn modelId="{A7C8C881-B719-4F61-8CFD-80D046697AC6}" type="presParOf" srcId="{18F431A6-A1C7-4585-B3AA-F721CE65D71E}" destId="{0CAA47FB-BEF4-44CF-8285-7698F282631C}" srcOrd="6" destOrd="0" presId="urn:microsoft.com/office/officeart/2005/8/layout/gear1"/>
    <dgm:cxn modelId="{240282E0-61A1-48FE-B0B4-2E63062E88E5}" type="presParOf" srcId="{18F431A6-A1C7-4585-B3AA-F721CE65D71E}" destId="{29FB9049-0B6F-4554-BF58-831403AEEE51}" srcOrd="7" destOrd="0" presId="urn:microsoft.com/office/officeart/2005/8/layout/gear1"/>
    <dgm:cxn modelId="{61A80F6B-7FD4-4642-B2B1-D3D7B3B1DDA7}" type="presParOf" srcId="{18F431A6-A1C7-4585-B3AA-F721CE65D71E}" destId="{D012F722-7818-483C-AA3F-A4831C8983FD}" srcOrd="8" destOrd="0" presId="urn:microsoft.com/office/officeart/2005/8/layout/gear1"/>
    <dgm:cxn modelId="{FBEAEFFB-2D20-482F-AE90-5CB3F25C517F}" type="presParOf" srcId="{18F431A6-A1C7-4585-B3AA-F721CE65D71E}" destId="{E8CFD12D-336B-4BB8-A49B-80E81DBE1410}" srcOrd="9" destOrd="0" presId="urn:microsoft.com/office/officeart/2005/8/layout/gear1"/>
    <dgm:cxn modelId="{B6610583-944E-4503-B2CB-1A613D4CFBEB}" type="presParOf" srcId="{18F431A6-A1C7-4585-B3AA-F721CE65D71E}" destId="{6FB754E0-CFE4-4D31-B1D5-9ED392A0E91D}" srcOrd="10" destOrd="0" presId="urn:microsoft.com/office/officeart/2005/8/layout/gear1"/>
    <dgm:cxn modelId="{ACDDDE97-9760-45AA-BB08-64827EDF9919}" type="presParOf" srcId="{18F431A6-A1C7-4585-B3AA-F721CE65D71E}" destId="{5FFE97C3-E218-4E9E-B846-AEC0C1B5C166}" srcOrd="11" destOrd="0" presId="urn:microsoft.com/office/officeart/2005/8/layout/gear1"/>
    <dgm:cxn modelId="{8B7B3466-11FD-4715-8D9B-5C267C8F0754}" type="presParOf" srcId="{18F431A6-A1C7-4585-B3AA-F721CE65D71E}" destId="{C5E83F88-244C-4C52-93F1-BEFFC13ABE70}" srcOrd="12" destOrd="0" presId="urn:microsoft.com/office/officeart/2005/8/layout/gear1"/>
  </dgm:cxnLst>
  <dgm:bg>
    <a:solidFill>
      <a:schemeClr val="bg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3432AC-17C6-4AB6-BAD2-35A209B6D4AE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FCF84B-7278-4B18-8CB9-70FD267600D3}">
      <dgm:prSet phldrT="[Text]"/>
      <dgm:spPr/>
      <dgm:t>
        <a:bodyPr/>
        <a:lstStyle/>
        <a:p>
          <a:r>
            <a:rPr lang="en-US" b="1" dirty="0"/>
            <a:t>1</a:t>
          </a:r>
        </a:p>
      </dgm:t>
    </dgm:pt>
    <dgm:pt modelId="{9B0D03F1-7373-4375-8760-E97381EA5E6D}" type="parTrans" cxnId="{4B104396-8B93-4F9F-ADDF-19CF5BF48009}">
      <dgm:prSet/>
      <dgm:spPr/>
      <dgm:t>
        <a:bodyPr/>
        <a:lstStyle/>
        <a:p>
          <a:endParaRPr lang="en-US"/>
        </a:p>
      </dgm:t>
    </dgm:pt>
    <dgm:pt modelId="{E1A34065-3E8E-4951-95A9-A547751BFC8B}" type="sibTrans" cxnId="{4B104396-8B93-4F9F-ADDF-19CF5BF48009}">
      <dgm:prSet/>
      <dgm:spPr/>
      <dgm:t>
        <a:bodyPr/>
        <a:lstStyle/>
        <a:p>
          <a:endParaRPr lang="en-US"/>
        </a:p>
      </dgm:t>
    </dgm:pt>
    <dgm:pt modelId="{C44B3D36-CE39-45C1-8B1A-D658E613673C}">
      <dgm:prSet phldrT="[Text]" custT="1"/>
      <dgm:spPr/>
      <dgm:t>
        <a:bodyPr/>
        <a:lstStyle/>
        <a:p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Jumlah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dan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kualitas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smtClean="0">
              <a:latin typeface="Cambria" panose="02040503050406030204" pitchFamily="18" charset="0"/>
              <a:ea typeface="Cambria" panose="02040503050406030204" pitchFamily="18" charset="0"/>
            </a:rPr>
            <a:t>PS 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yang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ada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saat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ini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belum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tersedia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sesuai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standar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baku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01A1CFE-EAE4-4574-8CFD-E19A52D95A04}" type="parTrans" cxnId="{81C5FF9F-B83C-46BC-A925-966C762EB908}">
      <dgm:prSet/>
      <dgm:spPr/>
      <dgm:t>
        <a:bodyPr/>
        <a:lstStyle/>
        <a:p>
          <a:endParaRPr lang="en-US"/>
        </a:p>
      </dgm:t>
    </dgm:pt>
    <dgm:pt modelId="{2D76694C-D678-44E5-A022-9A11AF1C4846}" type="sibTrans" cxnId="{81C5FF9F-B83C-46BC-A925-966C762EB908}">
      <dgm:prSet/>
      <dgm:spPr/>
      <dgm:t>
        <a:bodyPr/>
        <a:lstStyle/>
        <a:p>
          <a:endParaRPr lang="en-US"/>
        </a:p>
      </dgm:t>
    </dgm:pt>
    <dgm:pt modelId="{74900BF0-FA37-496A-8E2C-FBFF43B5CD39}">
      <dgm:prSet phldrT="[Text]" custT="1"/>
      <dgm:spPr/>
      <dgm:t>
        <a:bodyPr/>
        <a:lstStyle/>
        <a:p>
          <a:r>
            <a:rPr lang="en-US" sz="24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Pengangkatan</a:t>
          </a:r>
          <a:r>
            <a:rPr lang="id-ID" sz="24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smtClean="0">
              <a:latin typeface="Cambria" panose="02040503050406030204" pitchFamily="18" charset="0"/>
              <a:ea typeface="Cambria" panose="02040503050406030204" pitchFamily="18" charset="0"/>
            </a:rPr>
            <a:t>PS 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oleh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pemda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belum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100%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sesuai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dengan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prosedur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sesuai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regulasi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045ED37-6035-4CA4-B2B0-06CA1DCB7C99}" type="parTrans" cxnId="{C21AA85B-8C70-49DA-9596-2FB99262FFCE}">
      <dgm:prSet/>
      <dgm:spPr/>
      <dgm:t>
        <a:bodyPr/>
        <a:lstStyle/>
        <a:p>
          <a:endParaRPr lang="en-US"/>
        </a:p>
      </dgm:t>
    </dgm:pt>
    <dgm:pt modelId="{500BBE1A-315A-4A5B-BE7F-6C556C5F79EA}" type="sibTrans" cxnId="{C21AA85B-8C70-49DA-9596-2FB99262FFCE}">
      <dgm:prSet/>
      <dgm:spPr/>
      <dgm:t>
        <a:bodyPr/>
        <a:lstStyle/>
        <a:p>
          <a:endParaRPr lang="en-US"/>
        </a:p>
      </dgm:t>
    </dgm:pt>
    <dgm:pt modelId="{7F19E304-3EB2-4904-8C69-62F9FD332643}">
      <dgm:prSet phldrT="[Text]"/>
      <dgm:spPr/>
      <dgm:t>
        <a:bodyPr/>
        <a:lstStyle/>
        <a:p>
          <a:r>
            <a:rPr lang="en-US" b="1"/>
            <a:t>3</a:t>
          </a:r>
        </a:p>
      </dgm:t>
    </dgm:pt>
    <dgm:pt modelId="{A50EE959-EF7D-4D0A-BF58-5E662217479A}" type="parTrans" cxnId="{0969C9FD-1B11-40C4-99F7-040286081B0E}">
      <dgm:prSet/>
      <dgm:spPr/>
      <dgm:t>
        <a:bodyPr/>
        <a:lstStyle/>
        <a:p>
          <a:endParaRPr lang="en-US"/>
        </a:p>
      </dgm:t>
    </dgm:pt>
    <dgm:pt modelId="{9279571A-3DFD-41A9-98B5-AF794080BD50}" type="sibTrans" cxnId="{0969C9FD-1B11-40C4-99F7-040286081B0E}">
      <dgm:prSet/>
      <dgm:spPr/>
      <dgm:t>
        <a:bodyPr/>
        <a:lstStyle/>
        <a:p>
          <a:endParaRPr lang="en-US"/>
        </a:p>
      </dgm:t>
    </dgm:pt>
    <dgm:pt modelId="{E5D59ACA-756B-401E-AA1F-7883784BE3AB}">
      <dgm:prSet phldrT="[Text]" custT="1"/>
      <dgm:spPr/>
      <dgm:t>
        <a:bodyPr/>
        <a:lstStyle/>
        <a:p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Banyak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PS yang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mengalami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pensiun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promosi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atau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mutasi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4AE87D6-5DC3-4097-88E3-982FA566D91F}" type="parTrans" cxnId="{D11D4D53-185E-4CEA-AE64-37486DA20CA1}">
      <dgm:prSet/>
      <dgm:spPr/>
      <dgm:t>
        <a:bodyPr/>
        <a:lstStyle/>
        <a:p>
          <a:endParaRPr lang="en-US"/>
        </a:p>
      </dgm:t>
    </dgm:pt>
    <dgm:pt modelId="{45838B3C-5148-4642-844A-F35F7B0E841B}" type="sibTrans" cxnId="{D11D4D53-185E-4CEA-AE64-37486DA20CA1}">
      <dgm:prSet/>
      <dgm:spPr/>
      <dgm:t>
        <a:bodyPr/>
        <a:lstStyle/>
        <a:p>
          <a:endParaRPr lang="en-US"/>
        </a:p>
      </dgm:t>
    </dgm:pt>
    <dgm:pt modelId="{575E7C83-5931-40B7-A926-FA7C908F43CB}">
      <dgm:prSet phldrT="[Text]"/>
      <dgm:spPr/>
      <dgm:t>
        <a:bodyPr/>
        <a:lstStyle/>
        <a:p>
          <a:r>
            <a:rPr lang="en-US" b="1"/>
            <a:t>2</a:t>
          </a:r>
        </a:p>
      </dgm:t>
    </dgm:pt>
    <dgm:pt modelId="{9C766B42-D215-4842-B985-0C18DBD695A9}" type="sibTrans" cxnId="{D2325A0B-7247-4BB7-BC9F-AAC043DD76E0}">
      <dgm:prSet/>
      <dgm:spPr/>
      <dgm:t>
        <a:bodyPr/>
        <a:lstStyle/>
        <a:p>
          <a:endParaRPr lang="en-US"/>
        </a:p>
      </dgm:t>
    </dgm:pt>
    <dgm:pt modelId="{62F3472A-C879-475E-A7A2-FE9D037D1A3F}" type="parTrans" cxnId="{D2325A0B-7247-4BB7-BC9F-AAC043DD76E0}">
      <dgm:prSet/>
      <dgm:spPr/>
      <dgm:t>
        <a:bodyPr/>
        <a:lstStyle/>
        <a:p>
          <a:endParaRPr lang="en-US"/>
        </a:p>
      </dgm:t>
    </dgm:pt>
    <dgm:pt modelId="{1A941385-ED1B-4D64-8E12-8DA4A593AFBE}">
      <dgm:prSet/>
      <dgm:spPr/>
      <dgm:t>
        <a:bodyPr/>
        <a:lstStyle/>
        <a:p>
          <a:r>
            <a:rPr lang="en-US" b="1"/>
            <a:t>4</a:t>
          </a:r>
        </a:p>
      </dgm:t>
    </dgm:pt>
    <dgm:pt modelId="{BB765C26-8EF7-491F-AA48-77FC26AB1545}" type="parTrans" cxnId="{74BC2991-6A64-4352-B262-C0B1D3CC5CB4}">
      <dgm:prSet/>
      <dgm:spPr/>
      <dgm:t>
        <a:bodyPr/>
        <a:lstStyle/>
        <a:p>
          <a:endParaRPr lang="en-US"/>
        </a:p>
      </dgm:t>
    </dgm:pt>
    <dgm:pt modelId="{24032C36-4BF6-4AC2-8651-230BC30F558F}" type="sibTrans" cxnId="{74BC2991-6A64-4352-B262-C0B1D3CC5CB4}">
      <dgm:prSet/>
      <dgm:spPr/>
      <dgm:t>
        <a:bodyPr/>
        <a:lstStyle/>
        <a:p>
          <a:endParaRPr lang="en-US"/>
        </a:p>
      </dgm:t>
    </dgm:pt>
    <dgm:pt modelId="{387A966B-35A2-4CB2-AD00-C691DA40C36A}">
      <dgm:prSet/>
      <dgm:spPr/>
      <dgm:t>
        <a:bodyPr/>
        <a:lstStyle/>
        <a:p>
          <a:r>
            <a:rPr lang="en-US" b="1"/>
            <a:t>5</a:t>
          </a:r>
        </a:p>
      </dgm:t>
    </dgm:pt>
    <dgm:pt modelId="{74AA5880-E150-4839-85E6-61DB194D8AE6}" type="parTrans" cxnId="{1F672A60-1AC4-40DE-895B-B12DFC7CF910}">
      <dgm:prSet/>
      <dgm:spPr/>
      <dgm:t>
        <a:bodyPr/>
        <a:lstStyle/>
        <a:p>
          <a:endParaRPr lang="en-US"/>
        </a:p>
      </dgm:t>
    </dgm:pt>
    <dgm:pt modelId="{F43DABC3-783A-4403-9195-A3A48FB7B998}" type="sibTrans" cxnId="{1F672A60-1AC4-40DE-895B-B12DFC7CF910}">
      <dgm:prSet/>
      <dgm:spPr/>
      <dgm:t>
        <a:bodyPr/>
        <a:lstStyle/>
        <a:p>
          <a:endParaRPr lang="en-US"/>
        </a:p>
      </dgm:t>
    </dgm:pt>
    <dgm:pt modelId="{F6F3BC1A-CE51-4140-BDC6-5DCA6EEE62FA}">
      <dgm:prSet custT="1"/>
      <dgm:spPr/>
      <dgm:t>
        <a:bodyPr/>
        <a:lstStyle/>
        <a:p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Terjadi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penambahan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sekolah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baru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dan juga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penyatuan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beberapa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sekolah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di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tempat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lain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97E7545-4A3B-4C24-946A-716BB0E19529}" type="parTrans" cxnId="{8BE58A4C-CC2C-4535-9EEB-3F69D80D9A31}">
      <dgm:prSet/>
      <dgm:spPr/>
      <dgm:t>
        <a:bodyPr/>
        <a:lstStyle/>
        <a:p>
          <a:endParaRPr lang="en-US"/>
        </a:p>
      </dgm:t>
    </dgm:pt>
    <dgm:pt modelId="{222D0527-A2F8-45CA-8C49-5A66D2909647}" type="sibTrans" cxnId="{8BE58A4C-CC2C-4535-9EEB-3F69D80D9A31}">
      <dgm:prSet/>
      <dgm:spPr/>
      <dgm:t>
        <a:bodyPr/>
        <a:lstStyle/>
        <a:p>
          <a:endParaRPr lang="en-US"/>
        </a:p>
      </dgm:t>
    </dgm:pt>
    <dgm:pt modelId="{7799B245-4DA8-422A-96E9-8846F7EE7611}">
      <dgm:prSet custT="1"/>
      <dgm:spPr/>
      <dgm:t>
        <a:bodyPr/>
        <a:lstStyle/>
        <a:p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Belum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semua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sekolah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dibina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oleh PS yang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memiliki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sertifikat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calon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pengawas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sekolah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1FCCFBF-FF6F-4F50-96DC-2596B8FD604D}" type="parTrans" cxnId="{D86CF734-E76A-4CA2-8152-13B06B92FC5E}">
      <dgm:prSet/>
      <dgm:spPr/>
      <dgm:t>
        <a:bodyPr/>
        <a:lstStyle/>
        <a:p>
          <a:endParaRPr lang="en-US"/>
        </a:p>
      </dgm:t>
    </dgm:pt>
    <dgm:pt modelId="{1A8DCE5C-0182-44E0-8915-CF0D96F152CF}" type="sibTrans" cxnId="{D86CF734-E76A-4CA2-8152-13B06B92FC5E}">
      <dgm:prSet/>
      <dgm:spPr/>
      <dgm:t>
        <a:bodyPr/>
        <a:lstStyle/>
        <a:p>
          <a:endParaRPr lang="en-US"/>
        </a:p>
      </dgm:t>
    </dgm:pt>
    <dgm:pt modelId="{0FA088D2-E519-4316-8B7A-28A8608BDA8F}" type="pres">
      <dgm:prSet presAssocID="{B73432AC-17C6-4AB6-BAD2-35A209B6D4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DC82A0A-F704-409E-B8BD-477772ED80C7}" type="pres">
      <dgm:prSet presAssocID="{EEFCF84B-7278-4B18-8CB9-70FD267600D3}" presName="composite" presStyleCnt="0"/>
      <dgm:spPr/>
    </dgm:pt>
    <dgm:pt modelId="{487A86A4-9B1B-41DC-8F09-C226775C4396}" type="pres">
      <dgm:prSet presAssocID="{EEFCF84B-7278-4B18-8CB9-70FD267600D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342DFF-6AF0-43AE-8117-D1F6165CDD1A}" type="pres">
      <dgm:prSet presAssocID="{EEFCF84B-7278-4B18-8CB9-70FD267600D3}" presName="descendantText" presStyleLbl="alignAcc1" presStyleIdx="0" presStyleCnt="5" custLinFactNeighborX="601" custLinFactNeighborY="-56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875B91-4D8E-40E7-8370-83D6DBF1F394}" type="pres">
      <dgm:prSet presAssocID="{E1A34065-3E8E-4951-95A9-A547751BFC8B}" presName="sp" presStyleCnt="0"/>
      <dgm:spPr/>
    </dgm:pt>
    <dgm:pt modelId="{058F52E4-96D8-4086-AE09-2E615BBA998A}" type="pres">
      <dgm:prSet presAssocID="{575E7C83-5931-40B7-A926-FA7C908F43CB}" presName="composite" presStyleCnt="0"/>
      <dgm:spPr/>
    </dgm:pt>
    <dgm:pt modelId="{5F0D17A8-CA6B-433E-9FDC-B3624EEBCE7E}" type="pres">
      <dgm:prSet presAssocID="{575E7C83-5931-40B7-A926-FA7C908F43C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DAE8AA-FCED-4B3E-B440-1DD5C74E6698}" type="pres">
      <dgm:prSet presAssocID="{575E7C83-5931-40B7-A926-FA7C908F43CB}" presName="descendantText" presStyleLbl="alignAcc1" presStyleIdx="1" presStyleCnt="5" custLinFactNeighborY="-1021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C6321E-002A-47A5-9DCD-1107BF738562}" type="pres">
      <dgm:prSet presAssocID="{9C766B42-D215-4842-B985-0C18DBD695A9}" presName="sp" presStyleCnt="0"/>
      <dgm:spPr/>
    </dgm:pt>
    <dgm:pt modelId="{D9AB90D7-C0E5-4038-B61C-BD6FB602CE97}" type="pres">
      <dgm:prSet presAssocID="{7F19E304-3EB2-4904-8C69-62F9FD332643}" presName="composite" presStyleCnt="0"/>
      <dgm:spPr/>
    </dgm:pt>
    <dgm:pt modelId="{F8655839-CC34-4E7E-A840-39DE8F735169}" type="pres">
      <dgm:prSet presAssocID="{7F19E304-3EB2-4904-8C69-62F9FD33264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37249B4-0501-4F7C-9F54-026821BBA10E}" type="pres">
      <dgm:prSet presAssocID="{7F19E304-3EB2-4904-8C69-62F9FD332643}" presName="descendantText" presStyleLbl="alignAcc1" presStyleIdx="2" presStyleCnt="5" custLinFactNeighborY="-1358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D3E35D-4ED1-4ABD-AE64-C0F55F0407A4}" type="pres">
      <dgm:prSet presAssocID="{9279571A-3DFD-41A9-98B5-AF794080BD50}" presName="sp" presStyleCnt="0"/>
      <dgm:spPr/>
    </dgm:pt>
    <dgm:pt modelId="{437055E8-0209-4EC2-B409-EAD033CC1DD1}" type="pres">
      <dgm:prSet presAssocID="{1A941385-ED1B-4D64-8E12-8DA4A593AFBE}" presName="composite" presStyleCnt="0"/>
      <dgm:spPr/>
    </dgm:pt>
    <dgm:pt modelId="{D1E6D411-2A30-446D-80D6-A4CEDA6DACFD}" type="pres">
      <dgm:prSet presAssocID="{1A941385-ED1B-4D64-8E12-8DA4A593AFB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34B7DE8-86F3-44A0-A2F6-77F37412CBE6}" type="pres">
      <dgm:prSet presAssocID="{1A941385-ED1B-4D64-8E12-8DA4A593AFBE}" presName="descendantText" presStyleLbl="alignAcc1" presStyleIdx="3" presStyleCnt="5" custLinFactNeighborY="-1358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C12576-31C7-4393-8DD3-D51EB5C65750}" type="pres">
      <dgm:prSet presAssocID="{24032C36-4BF6-4AC2-8651-230BC30F558F}" presName="sp" presStyleCnt="0"/>
      <dgm:spPr/>
    </dgm:pt>
    <dgm:pt modelId="{7A9627BC-518E-4BB9-BDCF-019AF0B918EF}" type="pres">
      <dgm:prSet presAssocID="{387A966B-35A2-4CB2-AD00-C691DA40C36A}" presName="composite" presStyleCnt="0"/>
      <dgm:spPr/>
    </dgm:pt>
    <dgm:pt modelId="{A8742FE0-AAA7-4BE3-932F-480B22CC0FBA}" type="pres">
      <dgm:prSet presAssocID="{387A966B-35A2-4CB2-AD00-C691DA40C36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1A07FB-994F-4851-91B6-B1ABD12E8A9B}" type="pres">
      <dgm:prSet presAssocID="{387A966B-35A2-4CB2-AD00-C691DA40C36A}" presName="descendantText" presStyleLbl="alignAcc1" presStyleIdx="4" presStyleCnt="5" custScaleY="148119" custLinFactNeighborY="-2716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B2395CB-F965-4137-B7D5-2F2E3F92839C}" type="presOf" srcId="{7799B245-4DA8-422A-96E9-8846F7EE7611}" destId="{0C1A07FB-994F-4851-91B6-B1ABD12E8A9B}" srcOrd="0" destOrd="0" presId="urn:microsoft.com/office/officeart/2005/8/layout/chevron2"/>
    <dgm:cxn modelId="{1F672A60-1AC4-40DE-895B-B12DFC7CF910}" srcId="{B73432AC-17C6-4AB6-BAD2-35A209B6D4AE}" destId="{387A966B-35A2-4CB2-AD00-C691DA40C36A}" srcOrd="4" destOrd="0" parTransId="{74AA5880-E150-4839-85E6-61DB194D8AE6}" sibTransId="{F43DABC3-783A-4403-9195-A3A48FB7B998}"/>
    <dgm:cxn modelId="{80C5C9AB-39CE-4454-8E80-4C5F844595AC}" type="presOf" srcId="{F6F3BC1A-CE51-4140-BDC6-5DCA6EEE62FA}" destId="{234B7DE8-86F3-44A0-A2F6-77F37412CBE6}" srcOrd="0" destOrd="0" presId="urn:microsoft.com/office/officeart/2005/8/layout/chevron2"/>
    <dgm:cxn modelId="{45FB02A1-614A-4A08-B041-3DB5B8EF621B}" type="presOf" srcId="{7F19E304-3EB2-4904-8C69-62F9FD332643}" destId="{F8655839-CC34-4E7E-A840-39DE8F735169}" srcOrd="0" destOrd="0" presId="urn:microsoft.com/office/officeart/2005/8/layout/chevron2"/>
    <dgm:cxn modelId="{D11D4D53-185E-4CEA-AE64-37486DA20CA1}" srcId="{7F19E304-3EB2-4904-8C69-62F9FD332643}" destId="{E5D59ACA-756B-401E-AA1F-7883784BE3AB}" srcOrd="0" destOrd="0" parTransId="{74AE87D6-5DC3-4097-88E3-982FA566D91F}" sibTransId="{45838B3C-5148-4642-844A-F35F7B0E841B}"/>
    <dgm:cxn modelId="{81C5FF9F-B83C-46BC-A925-966C762EB908}" srcId="{EEFCF84B-7278-4B18-8CB9-70FD267600D3}" destId="{C44B3D36-CE39-45C1-8B1A-D658E613673C}" srcOrd="0" destOrd="0" parTransId="{F01A1CFE-EAE4-4574-8CFD-E19A52D95A04}" sibTransId="{2D76694C-D678-44E5-A022-9A11AF1C4846}"/>
    <dgm:cxn modelId="{17368D57-E270-47F9-9154-5A294DB5E981}" type="presOf" srcId="{E5D59ACA-756B-401E-AA1F-7883784BE3AB}" destId="{037249B4-0501-4F7C-9F54-026821BBA10E}" srcOrd="0" destOrd="0" presId="urn:microsoft.com/office/officeart/2005/8/layout/chevron2"/>
    <dgm:cxn modelId="{CD8E4F28-301D-45B7-AF01-106A78B14FD6}" type="presOf" srcId="{387A966B-35A2-4CB2-AD00-C691DA40C36A}" destId="{A8742FE0-AAA7-4BE3-932F-480B22CC0FBA}" srcOrd="0" destOrd="0" presId="urn:microsoft.com/office/officeart/2005/8/layout/chevron2"/>
    <dgm:cxn modelId="{CC384A6E-26F5-4305-A1FF-4A3B3E171CFF}" type="presOf" srcId="{74900BF0-FA37-496A-8E2C-FBFF43B5CD39}" destId="{DADAE8AA-FCED-4B3E-B440-1DD5C74E6698}" srcOrd="0" destOrd="0" presId="urn:microsoft.com/office/officeart/2005/8/layout/chevron2"/>
    <dgm:cxn modelId="{74BC2991-6A64-4352-B262-C0B1D3CC5CB4}" srcId="{B73432AC-17C6-4AB6-BAD2-35A209B6D4AE}" destId="{1A941385-ED1B-4D64-8E12-8DA4A593AFBE}" srcOrd="3" destOrd="0" parTransId="{BB765C26-8EF7-491F-AA48-77FC26AB1545}" sibTransId="{24032C36-4BF6-4AC2-8651-230BC30F558F}"/>
    <dgm:cxn modelId="{637251D6-7DFC-4DEE-BA06-478DF4450E4F}" type="presOf" srcId="{EEFCF84B-7278-4B18-8CB9-70FD267600D3}" destId="{487A86A4-9B1B-41DC-8F09-C226775C4396}" srcOrd="0" destOrd="0" presId="urn:microsoft.com/office/officeart/2005/8/layout/chevron2"/>
    <dgm:cxn modelId="{41C10FB8-AA94-47E4-8C66-9B752A90722C}" type="presOf" srcId="{C44B3D36-CE39-45C1-8B1A-D658E613673C}" destId="{C2342DFF-6AF0-43AE-8117-D1F6165CDD1A}" srcOrd="0" destOrd="0" presId="urn:microsoft.com/office/officeart/2005/8/layout/chevron2"/>
    <dgm:cxn modelId="{0E46795E-B622-4F5C-AD94-DC0C6B152975}" type="presOf" srcId="{575E7C83-5931-40B7-A926-FA7C908F43CB}" destId="{5F0D17A8-CA6B-433E-9FDC-B3624EEBCE7E}" srcOrd="0" destOrd="0" presId="urn:microsoft.com/office/officeart/2005/8/layout/chevron2"/>
    <dgm:cxn modelId="{43D2D48C-1F94-4497-A796-720BEA4F6F86}" type="presOf" srcId="{1A941385-ED1B-4D64-8E12-8DA4A593AFBE}" destId="{D1E6D411-2A30-446D-80D6-A4CEDA6DACFD}" srcOrd="0" destOrd="0" presId="urn:microsoft.com/office/officeart/2005/8/layout/chevron2"/>
    <dgm:cxn modelId="{D86CF734-E76A-4CA2-8152-13B06B92FC5E}" srcId="{387A966B-35A2-4CB2-AD00-C691DA40C36A}" destId="{7799B245-4DA8-422A-96E9-8846F7EE7611}" srcOrd="0" destOrd="0" parTransId="{E1FCCFBF-FF6F-4F50-96DC-2596B8FD604D}" sibTransId="{1A8DCE5C-0182-44E0-8915-CF0D96F152CF}"/>
    <dgm:cxn modelId="{C21AA85B-8C70-49DA-9596-2FB99262FFCE}" srcId="{575E7C83-5931-40B7-A926-FA7C908F43CB}" destId="{74900BF0-FA37-496A-8E2C-FBFF43B5CD39}" srcOrd="0" destOrd="0" parTransId="{9045ED37-6035-4CA4-B2B0-06CA1DCB7C99}" sibTransId="{500BBE1A-315A-4A5B-BE7F-6C556C5F79EA}"/>
    <dgm:cxn modelId="{0969C9FD-1B11-40C4-99F7-040286081B0E}" srcId="{B73432AC-17C6-4AB6-BAD2-35A209B6D4AE}" destId="{7F19E304-3EB2-4904-8C69-62F9FD332643}" srcOrd="2" destOrd="0" parTransId="{A50EE959-EF7D-4D0A-BF58-5E662217479A}" sibTransId="{9279571A-3DFD-41A9-98B5-AF794080BD50}"/>
    <dgm:cxn modelId="{D2325A0B-7247-4BB7-BC9F-AAC043DD76E0}" srcId="{B73432AC-17C6-4AB6-BAD2-35A209B6D4AE}" destId="{575E7C83-5931-40B7-A926-FA7C908F43CB}" srcOrd="1" destOrd="0" parTransId="{62F3472A-C879-475E-A7A2-FE9D037D1A3F}" sibTransId="{9C766B42-D215-4842-B985-0C18DBD695A9}"/>
    <dgm:cxn modelId="{8BE58A4C-CC2C-4535-9EEB-3F69D80D9A31}" srcId="{1A941385-ED1B-4D64-8E12-8DA4A593AFBE}" destId="{F6F3BC1A-CE51-4140-BDC6-5DCA6EEE62FA}" srcOrd="0" destOrd="0" parTransId="{897E7545-4A3B-4C24-946A-716BB0E19529}" sibTransId="{222D0527-A2F8-45CA-8C49-5A66D2909647}"/>
    <dgm:cxn modelId="{4B104396-8B93-4F9F-ADDF-19CF5BF48009}" srcId="{B73432AC-17C6-4AB6-BAD2-35A209B6D4AE}" destId="{EEFCF84B-7278-4B18-8CB9-70FD267600D3}" srcOrd="0" destOrd="0" parTransId="{9B0D03F1-7373-4375-8760-E97381EA5E6D}" sibTransId="{E1A34065-3E8E-4951-95A9-A547751BFC8B}"/>
    <dgm:cxn modelId="{10E3EAF6-00D1-446C-8140-BBBD9D857240}" type="presOf" srcId="{B73432AC-17C6-4AB6-BAD2-35A209B6D4AE}" destId="{0FA088D2-E519-4316-8B7A-28A8608BDA8F}" srcOrd="0" destOrd="0" presId="urn:microsoft.com/office/officeart/2005/8/layout/chevron2"/>
    <dgm:cxn modelId="{3C37309F-2B3F-4466-AC50-F621A43D0C14}" type="presParOf" srcId="{0FA088D2-E519-4316-8B7A-28A8608BDA8F}" destId="{5DC82A0A-F704-409E-B8BD-477772ED80C7}" srcOrd="0" destOrd="0" presId="urn:microsoft.com/office/officeart/2005/8/layout/chevron2"/>
    <dgm:cxn modelId="{A6524E00-0BEE-4E69-BAFC-7C7D2DD7A22C}" type="presParOf" srcId="{5DC82A0A-F704-409E-B8BD-477772ED80C7}" destId="{487A86A4-9B1B-41DC-8F09-C226775C4396}" srcOrd="0" destOrd="0" presId="urn:microsoft.com/office/officeart/2005/8/layout/chevron2"/>
    <dgm:cxn modelId="{101977C6-2B0B-4C05-B81E-0FF6CB31B255}" type="presParOf" srcId="{5DC82A0A-F704-409E-B8BD-477772ED80C7}" destId="{C2342DFF-6AF0-43AE-8117-D1F6165CDD1A}" srcOrd="1" destOrd="0" presId="urn:microsoft.com/office/officeart/2005/8/layout/chevron2"/>
    <dgm:cxn modelId="{E50D7EA2-6F88-437F-A90E-072549879083}" type="presParOf" srcId="{0FA088D2-E519-4316-8B7A-28A8608BDA8F}" destId="{08875B91-4D8E-40E7-8370-83D6DBF1F394}" srcOrd="1" destOrd="0" presId="urn:microsoft.com/office/officeart/2005/8/layout/chevron2"/>
    <dgm:cxn modelId="{96BEF03A-14DC-49F7-98A6-2ECE0601DD2C}" type="presParOf" srcId="{0FA088D2-E519-4316-8B7A-28A8608BDA8F}" destId="{058F52E4-96D8-4086-AE09-2E615BBA998A}" srcOrd="2" destOrd="0" presId="urn:microsoft.com/office/officeart/2005/8/layout/chevron2"/>
    <dgm:cxn modelId="{7656223A-14DD-45B0-8BDC-B9AD46ED83C8}" type="presParOf" srcId="{058F52E4-96D8-4086-AE09-2E615BBA998A}" destId="{5F0D17A8-CA6B-433E-9FDC-B3624EEBCE7E}" srcOrd="0" destOrd="0" presId="urn:microsoft.com/office/officeart/2005/8/layout/chevron2"/>
    <dgm:cxn modelId="{339DDE8F-525A-4CDC-8F1F-EE90B843D38F}" type="presParOf" srcId="{058F52E4-96D8-4086-AE09-2E615BBA998A}" destId="{DADAE8AA-FCED-4B3E-B440-1DD5C74E6698}" srcOrd="1" destOrd="0" presId="urn:microsoft.com/office/officeart/2005/8/layout/chevron2"/>
    <dgm:cxn modelId="{C48F54B5-457E-4061-A9DF-B468CF9A762F}" type="presParOf" srcId="{0FA088D2-E519-4316-8B7A-28A8608BDA8F}" destId="{6AC6321E-002A-47A5-9DCD-1107BF738562}" srcOrd="3" destOrd="0" presId="urn:microsoft.com/office/officeart/2005/8/layout/chevron2"/>
    <dgm:cxn modelId="{FBFDC1F0-F089-4FB8-9DC0-4C11AA4008D3}" type="presParOf" srcId="{0FA088D2-E519-4316-8B7A-28A8608BDA8F}" destId="{D9AB90D7-C0E5-4038-B61C-BD6FB602CE97}" srcOrd="4" destOrd="0" presId="urn:microsoft.com/office/officeart/2005/8/layout/chevron2"/>
    <dgm:cxn modelId="{D6668B5C-7E03-4A8B-ADE4-79C7511CD92A}" type="presParOf" srcId="{D9AB90D7-C0E5-4038-B61C-BD6FB602CE97}" destId="{F8655839-CC34-4E7E-A840-39DE8F735169}" srcOrd="0" destOrd="0" presId="urn:microsoft.com/office/officeart/2005/8/layout/chevron2"/>
    <dgm:cxn modelId="{0C8E2D8D-8E8D-4567-9B18-E3601DE7BBD3}" type="presParOf" srcId="{D9AB90D7-C0E5-4038-B61C-BD6FB602CE97}" destId="{037249B4-0501-4F7C-9F54-026821BBA10E}" srcOrd="1" destOrd="0" presId="urn:microsoft.com/office/officeart/2005/8/layout/chevron2"/>
    <dgm:cxn modelId="{7977478E-874B-4412-B04E-49C4F0E6D3ED}" type="presParOf" srcId="{0FA088D2-E519-4316-8B7A-28A8608BDA8F}" destId="{C2D3E35D-4ED1-4ABD-AE64-C0F55F0407A4}" srcOrd="5" destOrd="0" presId="urn:microsoft.com/office/officeart/2005/8/layout/chevron2"/>
    <dgm:cxn modelId="{24CD30A7-DCDD-4752-948E-D65A3F804F23}" type="presParOf" srcId="{0FA088D2-E519-4316-8B7A-28A8608BDA8F}" destId="{437055E8-0209-4EC2-B409-EAD033CC1DD1}" srcOrd="6" destOrd="0" presId="urn:microsoft.com/office/officeart/2005/8/layout/chevron2"/>
    <dgm:cxn modelId="{E31A7AF8-84DA-48A2-888C-9DE68CF3ABF0}" type="presParOf" srcId="{437055E8-0209-4EC2-B409-EAD033CC1DD1}" destId="{D1E6D411-2A30-446D-80D6-A4CEDA6DACFD}" srcOrd="0" destOrd="0" presId="urn:microsoft.com/office/officeart/2005/8/layout/chevron2"/>
    <dgm:cxn modelId="{190E9053-7E42-4EE8-95DE-F9A9A8919890}" type="presParOf" srcId="{437055E8-0209-4EC2-B409-EAD033CC1DD1}" destId="{234B7DE8-86F3-44A0-A2F6-77F37412CBE6}" srcOrd="1" destOrd="0" presId="urn:microsoft.com/office/officeart/2005/8/layout/chevron2"/>
    <dgm:cxn modelId="{8D9DED37-0D04-48A5-9A9F-ED28E098950D}" type="presParOf" srcId="{0FA088D2-E519-4316-8B7A-28A8608BDA8F}" destId="{21C12576-31C7-4393-8DD3-D51EB5C65750}" srcOrd="7" destOrd="0" presId="urn:microsoft.com/office/officeart/2005/8/layout/chevron2"/>
    <dgm:cxn modelId="{8A274C2D-CB04-4EEF-96FB-F04694D4E4EA}" type="presParOf" srcId="{0FA088D2-E519-4316-8B7A-28A8608BDA8F}" destId="{7A9627BC-518E-4BB9-BDCF-019AF0B918EF}" srcOrd="8" destOrd="0" presId="urn:microsoft.com/office/officeart/2005/8/layout/chevron2"/>
    <dgm:cxn modelId="{1ECCF157-C9D1-4F99-9A31-3230A36DE524}" type="presParOf" srcId="{7A9627BC-518E-4BB9-BDCF-019AF0B918EF}" destId="{A8742FE0-AAA7-4BE3-932F-480B22CC0FBA}" srcOrd="0" destOrd="0" presId="urn:microsoft.com/office/officeart/2005/8/layout/chevron2"/>
    <dgm:cxn modelId="{3A740D43-23D3-4F4A-80C0-19BCE832C0A4}" type="presParOf" srcId="{7A9627BC-518E-4BB9-BDCF-019AF0B918EF}" destId="{0C1A07FB-994F-4851-91B6-B1ABD12E8A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3432AC-17C6-4AB6-BAD2-35A209B6D4AE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FCF84B-7278-4B18-8CB9-70FD267600D3}">
      <dgm:prSet phldrT="[Text]" custT="1"/>
      <dgm:spPr/>
      <dgm:t>
        <a:bodyPr/>
        <a:lstStyle/>
        <a:p>
          <a:r>
            <a:rPr lang="en-US" sz="4000" b="1" dirty="0"/>
            <a:t>1</a:t>
          </a:r>
        </a:p>
      </dgm:t>
    </dgm:pt>
    <dgm:pt modelId="{9B0D03F1-7373-4375-8760-E97381EA5E6D}" type="parTrans" cxnId="{4B104396-8B93-4F9F-ADDF-19CF5BF48009}">
      <dgm:prSet/>
      <dgm:spPr/>
      <dgm:t>
        <a:bodyPr/>
        <a:lstStyle/>
        <a:p>
          <a:endParaRPr lang="en-US"/>
        </a:p>
      </dgm:t>
    </dgm:pt>
    <dgm:pt modelId="{E1A34065-3E8E-4951-95A9-A547751BFC8B}" type="sibTrans" cxnId="{4B104396-8B93-4F9F-ADDF-19CF5BF48009}">
      <dgm:prSet/>
      <dgm:spPr/>
      <dgm:t>
        <a:bodyPr/>
        <a:lstStyle/>
        <a:p>
          <a:endParaRPr lang="en-US"/>
        </a:p>
      </dgm:t>
    </dgm:pt>
    <dgm:pt modelId="{C44B3D36-CE39-45C1-8B1A-D658E613673C}">
      <dgm:prSet phldrT="[Text]" custT="1"/>
      <dgm:spPr/>
      <dgm:t>
        <a:bodyPr/>
        <a:lstStyle/>
        <a:p>
          <a:pPr>
            <a:buNone/>
          </a:pPr>
          <a:r>
            <a:rPr lang="id-ID" sz="2400" b="1" dirty="0">
              <a:latin typeface="Cambria" panose="02040503050406030204" pitchFamily="18" charset="0"/>
              <a:ea typeface="Cambria" panose="02040503050406030204" pitchFamily="18" charset="0"/>
            </a:rPr>
            <a:t>Sebagai acuan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penataan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PS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bagi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i</a:t>
          </a:r>
          <a:r>
            <a:rPr lang="id-ID" sz="2400" b="1" dirty="0">
              <a:latin typeface="Cambria" panose="02040503050406030204" pitchFamily="18" charset="0"/>
              <a:ea typeface="Cambria" panose="02040503050406030204" pitchFamily="18" charset="0"/>
            </a:rPr>
            <a:t>nstansi Kepegawaian pada Pemerintah Pusat 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dan </a:t>
          </a:r>
          <a:r>
            <a:rPr lang="id-ID" sz="2400" b="1" dirty="0">
              <a:latin typeface="Cambria" panose="02040503050406030204" pitchFamily="18" charset="0"/>
              <a:ea typeface="Cambria" panose="02040503050406030204" pitchFamily="18" charset="0"/>
            </a:rPr>
            <a:t>Daerah 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id-ID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01A1CFE-EAE4-4574-8CFD-E19A52D95A04}" type="parTrans" cxnId="{81C5FF9F-B83C-46BC-A925-966C762EB908}">
      <dgm:prSet/>
      <dgm:spPr/>
      <dgm:t>
        <a:bodyPr/>
        <a:lstStyle/>
        <a:p>
          <a:endParaRPr lang="en-US"/>
        </a:p>
      </dgm:t>
    </dgm:pt>
    <dgm:pt modelId="{2D76694C-D678-44E5-A022-9A11AF1C4846}" type="sibTrans" cxnId="{81C5FF9F-B83C-46BC-A925-966C762EB908}">
      <dgm:prSet/>
      <dgm:spPr/>
      <dgm:t>
        <a:bodyPr/>
        <a:lstStyle/>
        <a:p>
          <a:endParaRPr lang="en-US"/>
        </a:p>
      </dgm:t>
    </dgm:pt>
    <dgm:pt modelId="{74900BF0-FA37-496A-8E2C-FBFF43B5CD39}">
      <dgm:prSet phldrT="[Text]" custT="1"/>
      <dgm:spPr/>
      <dgm:t>
        <a:bodyPr/>
        <a:lstStyle/>
        <a:p>
          <a:pPr>
            <a:buNone/>
          </a:pPr>
          <a:r>
            <a:rPr lang="id-ID" sz="2400" b="1" dirty="0">
              <a:latin typeface="Cambria" panose="02040503050406030204" pitchFamily="18" charset="0"/>
              <a:ea typeface="Cambria" panose="02040503050406030204" pitchFamily="18" charset="0"/>
            </a:rPr>
            <a:t>Sebagai pedoman dalam evaluasi kebijakan penataan </a:t>
          </a:r>
          <a:r>
            <a:rPr lang="en-US" sz="24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PS</a:t>
          </a:r>
          <a:r>
            <a:rPr lang="id-ID" sz="2400" b="1" dirty="0">
              <a:latin typeface="Cambria" panose="02040503050406030204" pitchFamily="18" charset="0"/>
              <a:ea typeface="Cambria" panose="02040503050406030204" pitchFamily="18" charset="0"/>
            </a:rPr>
            <a:t> pada instansi kepegawaian pusat 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dan </a:t>
          </a:r>
          <a:r>
            <a:rPr lang="id-ID" sz="2400" b="1" dirty="0">
              <a:latin typeface="Cambria" panose="02040503050406030204" pitchFamily="18" charset="0"/>
              <a:ea typeface="Cambria" panose="02040503050406030204" pitchFamily="18" charset="0"/>
            </a:rPr>
            <a:t>daerah.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045ED37-6035-4CA4-B2B0-06CA1DCB7C99}" type="parTrans" cxnId="{C21AA85B-8C70-49DA-9596-2FB99262FFCE}">
      <dgm:prSet/>
      <dgm:spPr/>
      <dgm:t>
        <a:bodyPr/>
        <a:lstStyle/>
        <a:p>
          <a:endParaRPr lang="en-US"/>
        </a:p>
      </dgm:t>
    </dgm:pt>
    <dgm:pt modelId="{500BBE1A-315A-4A5B-BE7F-6C556C5F79EA}" type="sibTrans" cxnId="{C21AA85B-8C70-49DA-9596-2FB99262FFCE}">
      <dgm:prSet/>
      <dgm:spPr/>
      <dgm:t>
        <a:bodyPr/>
        <a:lstStyle/>
        <a:p>
          <a:endParaRPr lang="en-US"/>
        </a:p>
      </dgm:t>
    </dgm:pt>
    <dgm:pt modelId="{575E7C83-5931-40B7-A926-FA7C908F43CB}">
      <dgm:prSet phldrT="[Text]" custT="1"/>
      <dgm:spPr/>
      <dgm:t>
        <a:bodyPr/>
        <a:lstStyle/>
        <a:p>
          <a:r>
            <a:rPr lang="en-US" sz="4000" b="1" dirty="0"/>
            <a:t>2</a:t>
          </a:r>
        </a:p>
      </dgm:t>
    </dgm:pt>
    <dgm:pt modelId="{9C766B42-D215-4842-B985-0C18DBD695A9}" type="sibTrans" cxnId="{D2325A0B-7247-4BB7-BC9F-AAC043DD76E0}">
      <dgm:prSet/>
      <dgm:spPr/>
      <dgm:t>
        <a:bodyPr/>
        <a:lstStyle/>
        <a:p>
          <a:endParaRPr lang="en-US"/>
        </a:p>
      </dgm:t>
    </dgm:pt>
    <dgm:pt modelId="{62F3472A-C879-475E-A7A2-FE9D037D1A3F}" type="parTrans" cxnId="{D2325A0B-7247-4BB7-BC9F-AAC043DD76E0}">
      <dgm:prSet/>
      <dgm:spPr/>
      <dgm:t>
        <a:bodyPr/>
        <a:lstStyle/>
        <a:p>
          <a:endParaRPr lang="en-US"/>
        </a:p>
      </dgm:t>
    </dgm:pt>
    <dgm:pt modelId="{E5D59ACA-756B-401E-AA1F-7883784BE3AB}">
      <dgm:prSet phldrT="[Text]" custT="1"/>
      <dgm:spPr/>
      <dgm:t>
        <a:bodyPr/>
        <a:lstStyle/>
        <a:p>
          <a:pPr>
            <a:buNone/>
          </a:pPr>
          <a:r>
            <a:rPr lang="id-ID" sz="2400" b="1" dirty="0">
              <a:latin typeface="Cambria" panose="02040503050406030204" pitchFamily="18" charset="0"/>
              <a:ea typeface="Cambria" panose="02040503050406030204" pitchFamily="18" charset="0"/>
            </a:rPr>
            <a:t>Sebagai acuan p</a:t>
          </a:r>
          <a:r>
            <a:rPr lang="en-ID" sz="2400" b="1" dirty="0" err="1">
              <a:latin typeface="Cambria" panose="02040503050406030204" pitchFamily="18" charset="0"/>
              <a:ea typeface="Cambria" panose="02040503050406030204" pitchFamily="18" charset="0"/>
            </a:rPr>
            <a:t>engembangan</a:t>
          </a:r>
          <a:r>
            <a:rPr lang="en-ID" sz="2400" b="1" dirty="0">
              <a:latin typeface="Cambria" panose="02040503050406030204" pitchFamily="18" charset="0"/>
              <a:ea typeface="Cambria" panose="02040503050406030204" pitchFamily="18" charset="0"/>
            </a:rPr>
            <a:t> program </a:t>
          </a:r>
          <a:r>
            <a:rPr lang="en-ID" sz="2400" b="1" dirty="0" err="1">
              <a:latin typeface="Cambria" panose="02040503050406030204" pitchFamily="18" charset="0"/>
              <a:ea typeface="Cambria" panose="02040503050406030204" pitchFamily="18" charset="0"/>
            </a:rPr>
            <a:t>kerja</a:t>
          </a:r>
          <a:r>
            <a:rPr lang="en-ID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D" sz="2400" b="1" dirty="0" err="1">
              <a:latin typeface="Cambria" panose="02040503050406030204" pitchFamily="18" charset="0"/>
              <a:ea typeface="Cambria" panose="02040503050406030204" pitchFamily="18" charset="0"/>
            </a:rPr>
            <a:t>berkelanjutan</a:t>
          </a:r>
          <a:r>
            <a:rPr lang="en-ID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D" sz="2400" b="1" dirty="0" err="1">
              <a:latin typeface="Cambria" panose="02040503050406030204" pitchFamily="18" charset="0"/>
              <a:ea typeface="Cambria" panose="02040503050406030204" pitchFamily="18" charset="0"/>
            </a:rPr>
            <a:t>dalam</a:t>
          </a:r>
          <a:r>
            <a:rPr lang="en-ID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D" sz="2400" b="1" dirty="0" err="1">
              <a:latin typeface="Cambria" panose="02040503050406030204" pitchFamily="18" charset="0"/>
              <a:ea typeface="Cambria" panose="02040503050406030204" pitchFamily="18" charset="0"/>
            </a:rPr>
            <a:t>penataan</a:t>
          </a:r>
          <a:r>
            <a:rPr lang="en-ID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D" sz="24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D" sz="2400" b="1" dirty="0">
              <a:latin typeface="Cambria" panose="02040503050406030204" pitchFamily="18" charset="0"/>
              <a:ea typeface="Cambria" panose="02040503050406030204" pitchFamily="18" charset="0"/>
            </a:rPr>
            <a:t>PS. </a:t>
          </a:r>
          <a:endParaRPr lang="en-US" sz="2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5838B3C-5148-4642-844A-F35F7B0E841B}" type="sibTrans" cxnId="{D11D4D53-185E-4CEA-AE64-37486DA20CA1}">
      <dgm:prSet/>
      <dgm:spPr/>
      <dgm:t>
        <a:bodyPr/>
        <a:lstStyle/>
        <a:p>
          <a:endParaRPr lang="en-US"/>
        </a:p>
      </dgm:t>
    </dgm:pt>
    <dgm:pt modelId="{74AE87D6-5DC3-4097-88E3-982FA566D91F}" type="parTrans" cxnId="{D11D4D53-185E-4CEA-AE64-37486DA20CA1}">
      <dgm:prSet/>
      <dgm:spPr/>
      <dgm:t>
        <a:bodyPr/>
        <a:lstStyle/>
        <a:p>
          <a:endParaRPr lang="en-US"/>
        </a:p>
      </dgm:t>
    </dgm:pt>
    <dgm:pt modelId="{7F19E304-3EB2-4904-8C69-62F9FD332643}">
      <dgm:prSet phldrT="[Text]" custT="1"/>
      <dgm:spPr/>
      <dgm:t>
        <a:bodyPr/>
        <a:lstStyle/>
        <a:p>
          <a:r>
            <a:rPr lang="en-US" sz="4000" b="1" dirty="0"/>
            <a:t>3</a:t>
          </a:r>
        </a:p>
      </dgm:t>
    </dgm:pt>
    <dgm:pt modelId="{9279571A-3DFD-41A9-98B5-AF794080BD50}" type="sibTrans" cxnId="{0969C9FD-1B11-40C4-99F7-040286081B0E}">
      <dgm:prSet/>
      <dgm:spPr/>
      <dgm:t>
        <a:bodyPr/>
        <a:lstStyle/>
        <a:p>
          <a:endParaRPr lang="en-US"/>
        </a:p>
      </dgm:t>
    </dgm:pt>
    <dgm:pt modelId="{A50EE959-EF7D-4D0A-BF58-5E662217479A}" type="parTrans" cxnId="{0969C9FD-1B11-40C4-99F7-040286081B0E}">
      <dgm:prSet/>
      <dgm:spPr/>
      <dgm:t>
        <a:bodyPr/>
        <a:lstStyle/>
        <a:p>
          <a:endParaRPr lang="en-US"/>
        </a:p>
      </dgm:t>
    </dgm:pt>
    <dgm:pt modelId="{0FA088D2-E519-4316-8B7A-28A8608BDA8F}" type="pres">
      <dgm:prSet presAssocID="{B73432AC-17C6-4AB6-BAD2-35A209B6D4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DC82A0A-F704-409E-B8BD-477772ED80C7}" type="pres">
      <dgm:prSet presAssocID="{EEFCF84B-7278-4B18-8CB9-70FD267600D3}" presName="composite" presStyleCnt="0"/>
      <dgm:spPr/>
    </dgm:pt>
    <dgm:pt modelId="{487A86A4-9B1B-41DC-8F09-C226775C4396}" type="pres">
      <dgm:prSet presAssocID="{EEFCF84B-7278-4B18-8CB9-70FD267600D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342DFF-6AF0-43AE-8117-D1F6165CDD1A}" type="pres">
      <dgm:prSet presAssocID="{EEFCF84B-7278-4B18-8CB9-70FD267600D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875B91-4D8E-40E7-8370-83D6DBF1F394}" type="pres">
      <dgm:prSet presAssocID="{E1A34065-3E8E-4951-95A9-A547751BFC8B}" presName="sp" presStyleCnt="0"/>
      <dgm:spPr/>
    </dgm:pt>
    <dgm:pt modelId="{058F52E4-96D8-4086-AE09-2E615BBA998A}" type="pres">
      <dgm:prSet presAssocID="{575E7C83-5931-40B7-A926-FA7C908F43CB}" presName="composite" presStyleCnt="0"/>
      <dgm:spPr/>
    </dgm:pt>
    <dgm:pt modelId="{5F0D17A8-CA6B-433E-9FDC-B3624EEBCE7E}" type="pres">
      <dgm:prSet presAssocID="{575E7C83-5931-40B7-A926-FA7C908F43C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DAE8AA-FCED-4B3E-B440-1DD5C74E6698}" type="pres">
      <dgm:prSet presAssocID="{575E7C83-5931-40B7-A926-FA7C908F43C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C6321E-002A-47A5-9DCD-1107BF738562}" type="pres">
      <dgm:prSet presAssocID="{9C766B42-D215-4842-B985-0C18DBD695A9}" presName="sp" presStyleCnt="0"/>
      <dgm:spPr/>
    </dgm:pt>
    <dgm:pt modelId="{D9AB90D7-C0E5-4038-B61C-BD6FB602CE97}" type="pres">
      <dgm:prSet presAssocID="{7F19E304-3EB2-4904-8C69-62F9FD332643}" presName="composite" presStyleCnt="0"/>
      <dgm:spPr/>
    </dgm:pt>
    <dgm:pt modelId="{F8655839-CC34-4E7E-A840-39DE8F735169}" type="pres">
      <dgm:prSet presAssocID="{7F19E304-3EB2-4904-8C69-62F9FD33264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37249B4-0501-4F7C-9F54-026821BBA10E}" type="pres">
      <dgm:prSet presAssocID="{7F19E304-3EB2-4904-8C69-62F9FD33264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46414E3-141F-4E91-815C-7BDD183C67D1}" type="presOf" srcId="{EEFCF84B-7278-4B18-8CB9-70FD267600D3}" destId="{487A86A4-9B1B-41DC-8F09-C226775C4396}" srcOrd="0" destOrd="0" presId="urn:microsoft.com/office/officeart/2005/8/layout/chevron2"/>
    <dgm:cxn modelId="{81C5FF9F-B83C-46BC-A925-966C762EB908}" srcId="{EEFCF84B-7278-4B18-8CB9-70FD267600D3}" destId="{C44B3D36-CE39-45C1-8B1A-D658E613673C}" srcOrd="0" destOrd="0" parTransId="{F01A1CFE-EAE4-4574-8CFD-E19A52D95A04}" sibTransId="{2D76694C-D678-44E5-A022-9A11AF1C4846}"/>
    <dgm:cxn modelId="{D11D4D53-185E-4CEA-AE64-37486DA20CA1}" srcId="{7F19E304-3EB2-4904-8C69-62F9FD332643}" destId="{E5D59ACA-756B-401E-AA1F-7883784BE3AB}" srcOrd="0" destOrd="0" parTransId="{74AE87D6-5DC3-4097-88E3-982FA566D91F}" sibTransId="{45838B3C-5148-4642-844A-F35F7B0E841B}"/>
    <dgm:cxn modelId="{84F6EB24-A765-4BF4-8D51-CA40C7458AE3}" type="presOf" srcId="{C44B3D36-CE39-45C1-8B1A-D658E613673C}" destId="{C2342DFF-6AF0-43AE-8117-D1F6165CDD1A}" srcOrd="0" destOrd="0" presId="urn:microsoft.com/office/officeart/2005/8/layout/chevron2"/>
    <dgm:cxn modelId="{38217024-CBD4-4C0D-9186-D31008E0631F}" type="presOf" srcId="{E5D59ACA-756B-401E-AA1F-7883784BE3AB}" destId="{037249B4-0501-4F7C-9F54-026821BBA10E}" srcOrd="0" destOrd="0" presId="urn:microsoft.com/office/officeart/2005/8/layout/chevron2"/>
    <dgm:cxn modelId="{C3D276ED-4B0B-4C67-98B9-CF704FF762B4}" type="presOf" srcId="{B73432AC-17C6-4AB6-BAD2-35A209B6D4AE}" destId="{0FA088D2-E519-4316-8B7A-28A8608BDA8F}" srcOrd="0" destOrd="0" presId="urn:microsoft.com/office/officeart/2005/8/layout/chevron2"/>
    <dgm:cxn modelId="{C21AA85B-8C70-49DA-9596-2FB99262FFCE}" srcId="{575E7C83-5931-40B7-A926-FA7C908F43CB}" destId="{74900BF0-FA37-496A-8E2C-FBFF43B5CD39}" srcOrd="0" destOrd="0" parTransId="{9045ED37-6035-4CA4-B2B0-06CA1DCB7C99}" sibTransId="{500BBE1A-315A-4A5B-BE7F-6C556C5F79EA}"/>
    <dgm:cxn modelId="{0969C9FD-1B11-40C4-99F7-040286081B0E}" srcId="{B73432AC-17C6-4AB6-BAD2-35A209B6D4AE}" destId="{7F19E304-3EB2-4904-8C69-62F9FD332643}" srcOrd="2" destOrd="0" parTransId="{A50EE959-EF7D-4D0A-BF58-5E662217479A}" sibTransId="{9279571A-3DFD-41A9-98B5-AF794080BD50}"/>
    <dgm:cxn modelId="{D2325A0B-7247-4BB7-BC9F-AAC043DD76E0}" srcId="{B73432AC-17C6-4AB6-BAD2-35A209B6D4AE}" destId="{575E7C83-5931-40B7-A926-FA7C908F43CB}" srcOrd="1" destOrd="0" parTransId="{62F3472A-C879-475E-A7A2-FE9D037D1A3F}" sibTransId="{9C766B42-D215-4842-B985-0C18DBD695A9}"/>
    <dgm:cxn modelId="{DA48CB57-6A37-4422-92DD-0711A214C718}" type="presOf" srcId="{7F19E304-3EB2-4904-8C69-62F9FD332643}" destId="{F8655839-CC34-4E7E-A840-39DE8F735169}" srcOrd="0" destOrd="0" presId="urn:microsoft.com/office/officeart/2005/8/layout/chevron2"/>
    <dgm:cxn modelId="{2ED4A8BF-9924-4645-BAC4-92D1BF58FFD5}" type="presOf" srcId="{575E7C83-5931-40B7-A926-FA7C908F43CB}" destId="{5F0D17A8-CA6B-433E-9FDC-B3624EEBCE7E}" srcOrd="0" destOrd="0" presId="urn:microsoft.com/office/officeart/2005/8/layout/chevron2"/>
    <dgm:cxn modelId="{55C7F1BC-E4FF-4C63-9148-A30036768E42}" type="presOf" srcId="{74900BF0-FA37-496A-8E2C-FBFF43B5CD39}" destId="{DADAE8AA-FCED-4B3E-B440-1DD5C74E6698}" srcOrd="0" destOrd="0" presId="urn:microsoft.com/office/officeart/2005/8/layout/chevron2"/>
    <dgm:cxn modelId="{4B104396-8B93-4F9F-ADDF-19CF5BF48009}" srcId="{B73432AC-17C6-4AB6-BAD2-35A209B6D4AE}" destId="{EEFCF84B-7278-4B18-8CB9-70FD267600D3}" srcOrd="0" destOrd="0" parTransId="{9B0D03F1-7373-4375-8760-E97381EA5E6D}" sibTransId="{E1A34065-3E8E-4951-95A9-A547751BFC8B}"/>
    <dgm:cxn modelId="{80606210-9519-425A-A43A-58DD8B2DD9FD}" type="presParOf" srcId="{0FA088D2-E519-4316-8B7A-28A8608BDA8F}" destId="{5DC82A0A-F704-409E-B8BD-477772ED80C7}" srcOrd="0" destOrd="0" presId="urn:microsoft.com/office/officeart/2005/8/layout/chevron2"/>
    <dgm:cxn modelId="{DC1B81AC-6562-4DEC-B717-6D153D371545}" type="presParOf" srcId="{5DC82A0A-F704-409E-B8BD-477772ED80C7}" destId="{487A86A4-9B1B-41DC-8F09-C226775C4396}" srcOrd="0" destOrd="0" presId="urn:microsoft.com/office/officeart/2005/8/layout/chevron2"/>
    <dgm:cxn modelId="{4C6891C6-9548-4A82-876B-32796165D8D5}" type="presParOf" srcId="{5DC82A0A-F704-409E-B8BD-477772ED80C7}" destId="{C2342DFF-6AF0-43AE-8117-D1F6165CDD1A}" srcOrd="1" destOrd="0" presId="urn:microsoft.com/office/officeart/2005/8/layout/chevron2"/>
    <dgm:cxn modelId="{95D271E9-1B20-481E-83E7-B2C603218225}" type="presParOf" srcId="{0FA088D2-E519-4316-8B7A-28A8608BDA8F}" destId="{08875B91-4D8E-40E7-8370-83D6DBF1F394}" srcOrd="1" destOrd="0" presId="urn:microsoft.com/office/officeart/2005/8/layout/chevron2"/>
    <dgm:cxn modelId="{DD0F6F05-ABE5-4637-A6D1-61E4ED84319D}" type="presParOf" srcId="{0FA088D2-E519-4316-8B7A-28A8608BDA8F}" destId="{058F52E4-96D8-4086-AE09-2E615BBA998A}" srcOrd="2" destOrd="0" presId="urn:microsoft.com/office/officeart/2005/8/layout/chevron2"/>
    <dgm:cxn modelId="{B14228B4-90C6-4FC4-87C9-0E32FE051879}" type="presParOf" srcId="{058F52E4-96D8-4086-AE09-2E615BBA998A}" destId="{5F0D17A8-CA6B-433E-9FDC-B3624EEBCE7E}" srcOrd="0" destOrd="0" presId="urn:microsoft.com/office/officeart/2005/8/layout/chevron2"/>
    <dgm:cxn modelId="{902722CC-4F11-44A0-AD0A-C80E5F1D8861}" type="presParOf" srcId="{058F52E4-96D8-4086-AE09-2E615BBA998A}" destId="{DADAE8AA-FCED-4B3E-B440-1DD5C74E6698}" srcOrd="1" destOrd="0" presId="urn:microsoft.com/office/officeart/2005/8/layout/chevron2"/>
    <dgm:cxn modelId="{30B51753-B94D-47E2-9849-92393FBA623D}" type="presParOf" srcId="{0FA088D2-E519-4316-8B7A-28A8608BDA8F}" destId="{6AC6321E-002A-47A5-9DCD-1107BF738562}" srcOrd="3" destOrd="0" presId="urn:microsoft.com/office/officeart/2005/8/layout/chevron2"/>
    <dgm:cxn modelId="{0846CCDF-A1BB-4AB0-B5E0-2582429995BC}" type="presParOf" srcId="{0FA088D2-E519-4316-8B7A-28A8608BDA8F}" destId="{D9AB90D7-C0E5-4038-B61C-BD6FB602CE97}" srcOrd="4" destOrd="0" presId="urn:microsoft.com/office/officeart/2005/8/layout/chevron2"/>
    <dgm:cxn modelId="{C086A06E-8D1B-4624-B675-F32881ED1A59}" type="presParOf" srcId="{D9AB90D7-C0E5-4038-B61C-BD6FB602CE97}" destId="{F8655839-CC34-4E7E-A840-39DE8F735169}" srcOrd="0" destOrd="0" presId="urn:microsoft.com/office/officeart/2005/8/layout/chevron2"/>
    <dgm:cxn modelId="{04597233-ECC8-4F13-9739-CA40274A79CE}" type="presParOf" srcId="{D9AB90D7-C0E5-4038-B61C-BD6FB602CE97}" destId="{037249B4-0501-4F7C-9F54-026821BBA1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3432AC-17C6-4AB6-BAD2-35A209B6D4AE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FCF84B-7278-4B18-8CB9-70FD267600D3}">
      <dgm:prSet phldrT="[Text]" custT="1"/>
      <dgm:spPr/>
      <dgm:t>
        <a:bodyPr/>
        <a:lstStyle/>
        <a:p>
          <a:r>
            <a:rPr lang="en-US" sz="2600" b="1">
              <a:latin typeface="Bahnschrift" panose="020B0502040204020203" pitchFamily="34" charset="0"/>
            </a:rPr>
            <a:t>1</a:t>
          </a:r>
        </a:p>
      </dgm:t>
    </dgm:pt>
    <dgm:pt modelId="{9B0D03F1-7373-4375-8760-E97381EA5E6D}" type="parTrans" cxnId="{4B104396-8B93-4F9F-ADDF-19CF5BF48009}">
      <dgm:prSet/>
      <dgm:spPr/>
      <dgm:t>
        <a:bodyPr/>
        <a:lstStyle/>
        <a:p>
          <a:endParaRPr lang="en-US" sz="2600" b="1">
            <a:latin typeface="Bahnschrift" panose="020B0502040204020203" pitchFamily="34" charset="0"/>
          </a:endParaRPr>
        </a:p>
      </dgm:t>
    </dgm:pt>
    <dgm:pt modelId="{E1A34065-3E8E-4951-95A9-A547751BFC8B}" type="sibTrans" cxnId="{4B104396-8B93-4F9F-ADDF-19CF5BF48009}">
      <dgm:prSet/>
      <dgm:spPr/>
      <dgm:t>
        <a:bodyPr/>
        <a:lstStyle/>
        <a:p>
          <a:endParaRPr lang="en-US" sz="2600" b="1">
            <a:latin typeface="Bahnschrift" panose="020B0502040204020203" pitchFamily="34" charset="0"/>
          </a:endParaRPr>
        </a:p>
      </dgm:t>
    </dgm:pt>
    <dgm:pt modelId="{C44B3D36-CE39-45C1-8B1A-D658E613673C}">
      <dgm:prSet phldrT="[Text]" custT="1"/>
      <dgm:spPr/>
      <dgm:t>
        <a:bodyPr/>
        <a:lstStyle/>
        <a:p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Mekanisme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penataan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PS (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Diklat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Cawas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Pengendalian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Formasi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Redistribusi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, dan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Pemindahan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gm:t>
    </dgm:pt>
    <dgm:pt modelId="{F01A1CFE-EAE4-4574-8CFD-E19A52D95A04}" type="parTrans" cxnId="{81C5FF9F-B83C-46BC-A925-966C762EB908}">
      <dgm:prSet/>
      <dgm:spPr/>
      <dgm:t>
        <a:bodyPr/>
        <a:lstStyle/>
        <a:p>
          <a:endParaRPr lang="en-US" sz="2600" b="1">
            <a:latin typeface="Bahnschrift" panose="020B0502040204020203" pitchFamily="34" charset="0"/>
          </a:endParaRPr>
        </a:p>
      </dgm:t>
    </dgm:pt>
    <dgm:pt modelId="{2D76694C-D678-44E5-A022-9A11AF1C4846}" type="sibTrans" cxnId="{81C5FF9F-B83C-46BC-A925-966C762EB908}">
      <dgm:prSet/>
      <dgm:spPr/>
      <dgm:t>
        <a:bodyPr/>
        <a:lstStyle/>
        <a:p>
          <a:endParaRPr lang="en-US" sz="2600" b="1">
            <a:latin typeface="Bahnschrift" panose="020B0502040204020203" pitchFamily="34" charset="0"/>
          </a:endParaRPr>
        </a:p>
      </dgm:t>
    </dgm:pt>
    <dgm:pt modelId="{74900BF0-FA37-496A-8E2C-FBFF43B5CD39}">
      <dgm:prSet phldrT="[Text]" custT="1"/>
      <dgm:spPr/>
      <dgm:t>
        <a:bodyPr/>
        <a:lstStyle/>
        <a:p>
          <a:r>
            <a:rPr lang="en-US" sz="2600" b="1" dirty="0" err="1">
              <a:latin typeface="Cambria" panose="02040503050406030204" pitchFamily="18" charset="0"/>
              <a:ea typeface="Cambria" panose="02040503050406030204" pitchFamily="18" charset="0"/>
            </a:rPr>
            <a:t>Organisasi</a:t>
          </a:r>
          <a:r>
            <a:rPr lang="en-US" sz="26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600" b="1" dirty="0" err="1">
              <a:latin typeface="Cambria" panose="02040503050406030204" pitchFamily="18" charset="0"/>
              <a:ea typeface="Cambria" panose="02040503050406030204" pitchFamily="18" charset="0"/>
            </a:rPr>
            <a:t>Pelaksana</a:t>
          </a:r>
          <a:r>
            <a:rPr lang="en-US" sz="26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600" b="1" dirty="0" err="1">
              <a:latin typeface="Cambria" panose="02040503050406030204" pitchFamily="18" charset="0"/>
              <a:ea typeface="Cambria" panose="02040503050406030204" pitchFamily="18" charset="0"/>
            </a:rPr>
            <a:t>Penataan</a:t>
          </a:r>
          <a:r>
            <a:rPr lang="en-US" sz="26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6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600" b="1" dirty="0">
              <a:latin typeface="Cambria" panose="02040503050406030204" pitchFamily="18" charset="0"/>
              <a:ea typeface="Cambria" panose="02040503050406030204" pitchFamily="18" charset="0"/>
            </a:rPr>
            <a:t>PS</a:t>
          </a:r>
        </a:p>
      </dgm:t>
    </dgm:pt>
    <dgm:pt modelId="{9045ED37-6035-4CA4-B2B0-06CA1DCB7C99}" type="parTrans" cxnId="{C21AA85B-8C70-49DA-9596-2FB99262FFCE}">
      <dgm:prSet/>
      <dgm:spPr/>
      <dgm:t>
        <a:bodyPr/>
        <a:lstStyle/>
        <a:p>
          <a:endParaRPr lang="en-US" sz="2600" b="1">
            <a:latin typeface="Bahnschrift" panose="020B0502040204020203" pitchFamily="34" charset="0"/>
          </a:endParaRPr>
        </a:p>
      </dgm:t>
    </dgm:pt>
    <dgm:pt modelId="{500BBE1A-315A-4A5B-BE7F-6C556C5F79EA}" type="sibTrans" cxnId="{C21AA85B-8C70-49DA-9596-2FB99262FFCE}">
      <dgm:prSet/>
      <dgm:spPr/>
      <dgm:t>
        <a:bodyPr/>
        <a:lstStyle/>
        <a:p>
          <a:endParaRPr lang="en-US" sz="2600" b="1">
            <a:latin typeface="Bahnschrift" panose="020B0502040204020203" pitchFamily="34" charset="0"/>
          </a:endParaRPr>
        </a:p>
      </dgm:t>
    </dgm:pt>
    <dgm:pt modelId="{575E7C83-5931-40B7-A926-FA7C908F43CB}">
      <dgm:prSet phldrT="[Text]" custT="1"/>
      <dgm:spPr/>
      <dgm:t>
        <a:bodyPr/>
        <a:lstStyle/>
        <a:p>
          <a:r>
            <a:rPr lang="en-US" sz="2600" b="1" dirty="0">
              <a:latin typeface="Bahnschrift" panose="020B0502040204020203" pitchFamily="34" charset="0"/>
            </a:rPr>
            <a:t>2</a:t>
          </a:r>
        </a:p>
      </dgm:t>
    </dgm:pt>
    <dgm:pt modelId="{9C766B42-D215-4842-B985-0C18DBD695A9}" type="sibTrans" cxnId="{D2325A0B-7247-4BB7-BC9F-AAC043DD76E0}">
      <dgm:prSet/>
      <dgm:spPr/>
      <dgm:t>
        <a:bodyPr/>
        <a:lstStyle/>
        <a:p>
          <a:endParaRPr lang="en-US" sz="2600" b="1">
            <a:latin typeface="Bahnschrift" panose="020B0502040204020203" pitchFamily="34" charset="0"/>
          </a:endParaRPr>
        </a:p>
      </dgm:t>
    </dgm:pt>
    <dgm:pt modelId="{62F3472A-C879-475E-A7A2-FE9D037D1A3F}" type="parTrans" cxnId="{D2325A0B-7247-4BB7-BC9F-AAC043DD76E0}">
      <dgm:prSet/>
      <dgm:spPr/>
      <dgm:t>
        <a:bodyPr/>
        <a:lstStyle/>
        <a:p>
          <a:endParaRPr lang="en-US" sz="2600" b="1">
            <a:latin typeface="Bahnschrift" panose="020B0502040204020203" pitchFamily="34" charset="0"/>
          </a:endParaRPr>
        </a:p>
      </dgm:t>
    </dgm:pt>
    <dgm:pt modelId="{82968C2C-471E-4F15-8282-703C14F0F463}">
      <dgm:prSet custT="1"/>
      <dgm:spPr/>
      <dgm:t>
        <a:bodyPr/>
        <a:lstStyle/>
        <a:p>
          <a:r>
            <a:rPr lang="en-US" sz="2600" b="1" dirty="0">
              <a:latin typeface="Bahnschrift" panose="020B0502040204020203" pitchFamily="34" charset="0"/>
            </a:rPr>
            <a:t>3</a:t>
          </a:r>
          <a:endParaRPr lang="en-ID" sz="2600" b="1" dirty="0">
            <a:latin typeface="Bahnschrift" panose="020B0502040204020203" pitchFamily="34" charset="0"/>
          </a:endParaRPr>
        </a:p>
      </dgm:t>
    </dgm:pt>
    <dgm:pt modelId="{7E538AC0-2A61-43F2-9F9E-5BBCC64225E4}" type="parTrans" cxnId="{80243922-FE1C-4587-A894-DEF395E37C09}">
      <dgm:prSet/>
      <dgm:spPr/>
      <dgm:t>
        <a:bodyPr/>
        <a:lstStyle/>
        <a:p>
          <a:endParaRPr lang="en-ID" sz="2600" b="1">
            <a:latin typeface="Bahnschrift" panose="020B0502040204020203" pitchFamily="34" charset="0"/>
          </a:endParaRPr>
        </a:p>
      </dgm:t>
    </dgm:pt>
    <dgm:pt modelId="{D7DE2261-155C-496A-9A56-5C4564793EE6}" type="sibTrans" cxnId="{80243922-FE1C-4587-A894-DEF395E37C09}">
      <dgm:prSet/>
      <dgm:spPr/>
      <dgm:t>
        <a:bodyPr/>
        <a:lstStyle/>
        <a:p>
          <a:endParaRPr lang="en-ID" sz="2600" b="1">
            <a:latin typeface="Bahnschrift" panose="020B0502040204020203" pitchFamily="34" charset="0"/>
          </a:endParaRPr>
        </a:p>
      </dgm:t>
    </dgm:pt>
    <dgm:pt modelId="{D051D100-2700-44EE-BC88-70890973D704}">
      <dgm:prSet custT="1"/>
      <dgm:spPr/>
      <dgm:t>
        <a:bodyPr/>
        <a:lstStyle/>
        <a:p>
          <a:r>
            <a:rPr lang="en-US" sz="2600" b="1" dirty="0" err="1">
              <a:latin typeface="Cambria" panose="02040503050406030204" pitchFamily="18" charset="0"/>
              <a:ea typeface="Cambria" panose="02040503050406030204" pitchFamily="18" charset="0"/>
            </a:rPr>
            <a:t>Penjaminan</a:t>
          </a:r>
          <a:r>
            <a:rPr lang="en-US" sz="26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600" b="1" dirty="0" err="1">
              <a:latin typeface="Cambria" panose="02040503050406030204" pitchFamily="18" charset="0"/>
              <a:ea typeface="Cambria" panose="02040503050406030204" pitchFamily="18" charset="0"/>
            </a:rPr>
            <a:t>mutu</a:t>
          </a:r>
          <a:r>
            <a:rPr lang="en-US" sz="26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600" b="1" dirty="0" err="1">
              <a:latin typeface="Cambria" panose="02040503050406030204" pitchFamily="18" charset="0"/>
              <a:ea typeface="Cambria" panose="02040503050406030204" pitchFamily="18" charset="0"/>
            </a:rPr>
            <a:t>Penataan</a:t>
          </a:r>
          <a:r>
            <a:rPr lang="en-US" sz="26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6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600" b="1" dirty="0">
              <a:latin typeface="Cambria" panose="02040503050406030204" pitchFamily="18" charset="0"/>
              <a:ea typeface="Cambria" panose="02040503050406030204" pitchFamily="18" charset="0"/>
            </a:rPr>
            <a:t>PS</a:t>
          </a:r>
          <a:endParaRPr lang="en-ID" sz="26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6ED54FA-E2B8-4A87-BCC0-D814426BF917}" type="parTrans" cxnId="{8C06A590-124D-4A83-B353-640217310E14}">
      <dgm:prSet/>
      <dgm:spPr/>
      <dgm:t>
        <a:bodyPr/>
        <a:lstStyle/>
        <a:p>
          <a:endParaRPr lang="en-ID" sz="2600" b="1">
            <a:latin typeface="Bahnschrift" panose="020B0502040204020203" pitchFamily="34" charset="0"/>
          </a:endParaRPr>
        </a:p>
      </dgm:t>
    </dgm:pt>
    <dgm:pt modelId="{55887A58-5418-4353-95FE-6D38CF6C85D0}" type="sibTrans" cxnId="{8C06A590-124D-4A83-B353-640217310E14}">
      <dgm:prSet/>
      <dgm:spPr/>
      <dgm:t>
        <a:bodyPr/>
        <a:lstStyle/>
        <a:p>
          <a:endParaRPr lang="en-ID" sz="2600" b="1">
            <a:latin typeface="Bahnschrift" panose="020B0502040204020203" pitchFamily="34" charset="0"/>
          </a:endParaRPr>
        </a:p>
      </dgm:t>
    </dgm:pt>
    <dgm:pt modelId="{0FA088D2-E519-4316-8B7A-28A8608BDA8F}" type="pres">
      <dgm:prSet presAssocID="{B73432AC-17C6-4AB6-BAD2-35A209B6D4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DC82A0A-F704-409E-B8BD-477772ED80C7}" type="pres">
      <dgm:prSet presAssocID="{EEFCF84B-7278-4B18-8CB9-70FD267600D3}" presName="composite" presStyleCnt="0"/>
      <dgm:spPr/>
    </dgm:pt>
    <dgm:pt modelId="{487A86A4-9B1B-41DC-8F09-C226775C4396}" type="pres">
      <dgm:prSet presAssocID="{EEFCF84B-7278-4B18-8CB9-70FD267600D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342DFF-6AF0-43AE-8117-D1F6165CDD1A}" type="pres">
      <dgm:prSet presAssocID="{EEFCF84B-7278-4B18-8CB9-70FD267600D3}" presName="descendantText" presStyleLbl="alignAcc1" presStyleIdx="0" presStyleCnt="3" custLinFactNeighborX="430" custLinFactNeighborY="-103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875B91-4D8E-40E7-8370-83D6DBF1F394}" type="pres">
      <dgm:prSet presAssocID="{E1A34065-3E8E-4951-95A9-A547751BFC8B}" presName="sp" presStyleCnt="0"/>
      <dgm:spPr/>
    </dgm:pt>
    <dgm:pt modelId="{058F52E4-96D8-4086-AE09-2E615BBA998A}" type="pres">
      <dgm:prSet presAssocID="{575E7C83-5931-40B7-A926-FA7C908F43CB}" presName="composite" presStyleCnt="0"/>
      <dgm:spPr/>
    </dgm:pt>
    <dgm:pt modelId="{5F0D17A8-CA6B-433E-9FDC-B3624EEBCE7E}" type="pres">
      <dgm:prSet presAssocID="{575E7C83-5931-40B7-A926-FA7C908F43C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DAE8AA-FCED-4B3E-B440-1DD5C74E6698}" type="pres">
      <dgm:prSet presAssocID="{575E7C83-5931-40B7-A926-FA7C908F43CB}" presName="descendantText" presStyleLbl="alignAcc1" presStyleIdx="1" presStyleCnt="3" custLinFactNeighborX="0" custLinFactNeighborY="-365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00D94F1-8E90-4AED-994C-CD82B94DACCC}" type="pres">
      <dgm:prSet presAssocID="{9C766B42-D215-4842-B985-0C18DBD695A9}" presName="sp" presStyleCnt="0"/>
      <dgm:spPr/>
    </dgm:pt>
    <dgm:pt modelId="{B8758E52-CA5D-43E7-A6F1-DEF038DB8912}" type="pres">
      <dgm:prSet presAssocID="{82968C2C-471E-4F15-8282-703C14F0F463}" presName="composite" presStyleCnt="0"/>
      <dgm:spPr/>
    </dgm:pt>
    <dgm:pt modelId="{0EC7BCE3-1977-4F58-B0E7-F65361AD9B34}" type="pres">
      <dgm:prSet presAssocID="{82968C2C-471E-4F15-8282-703C14F0F46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E754AAC-0266-4C73-A606-597F374C9703}" type="pres">
      <dgm:prSet presAssocID="{82968C2C-471E-4F15-8282-703C14F0F46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1C5FF9F-B83C-46BC-A925-966C762EB908}" srcId="{EEFCF84B-7278-4B18-8CB9-70FD267600D3}" destId="{C44B3D36-CE39-45C1-8B1A-D658E613673C}" srcOrd="0" destOrd="0" parTransId="{F01A1CFE-EAE4-4574-8CFD-E19A52D95A04}" sibTransId="{2D76694C-D678-44E5-A022-9A11AF1C4846}"/>
    <dgm:cxn modelId="{8C06A590-124D-4A83-B353-640217310E14}" srcId="{82968C2C-471E-4F15-8282-703C14F0F463}" destId="{D051D100-2700-44EE-BC88-70890973D704}" srcOrd="0" destOrd="0" parTransId="{96ED54FA-E2B8-4A87-BCC0-D814426BF917}" sibTransId="{55887A58-5418-4353-95FE-6D38CF6C85D0}"/>
    <dgm:cxn modelId="{409593DE-A087-4A38-B88D-5CCD35BD5313}" type="presOf" srcId="{C44B3D36-CE39-45C1-8B1A-D658E613673C}" destId="{C2342DFF-6AF0-43AE-8117-D1F6165CDD1A}" srcOrd="0" destOrd="0" presId="urn:microsoft.com/office/officeart/2005/8/layout/chevron2"/>
    <dgm:cxn modelId="{29816D00-82DE-4227-9648-4F34C55F614C}" type="presOf" srcId="{EEFCF84B-7278-4B18-8CB9-70FD267600D3}" destId="{487A86A4-9B1B-41DC-8F09-C226775C4396}" srcOrd="0" destOrd="0" presId="urn:microsoft.com/office/officeart/2005/8/layout/chevron2"/>
    <dgm:cxn modelId="{E7876499-0303-47E0-8948-428C90C44586}" type="presOf" srcId="{D051D100-2700-44EE-BC88-70890973D704}" destId="{0E754AAC-0266-4C73-A606-597F374C9703}" srcOrd="0" destOrd="0" presId="urn:microsoft.com/office/officeart/2005/8/layout/chevron2"/>
    <dgm:cxn modelId="{C21AA85B-8C70-49DA-9596-2FB99262FFCE}" srcId="{575E7C83-5931-40B7-A926-FA7C908F43CB}" destId="{74900BF0-FA37-496A-8E2C-FBFF43B5CD39}" srcOrd="0" destOrd="0" parTransId="{9045ED37-6035-4CA4-B2B0-06CA1DCB7C99}" sibTransId="{500BBE1A-315A-4A5B-BE7F-6C556C5F79EA}"/>
    <dgm:cxn modelId="{E9AD96A7-E443-485A-93CD-DD683366C22F}" type="presOf" srcId="{B73432AC-17C6-4AB6-BAD2-35A209B6D4AE}" destId="{0FA088D2-E519-4316-8B7A-28A8608BDA8F}" srcOrd="0" destOrd="0" presId="urn:microsoft.com/office/officeart/2005/8/layout/chevron2"/>
    <dgm:cxn modelId="{D2325A0B-7247-4BB7-BC9F-AAC043DD76E0}" srcId="{B73432AC-17C6-4AB6-BAD2-35A209B6D4AE}" destId="{575E7C83-5931-40B7-A926-FA7C908F43CB}" srcOrd="1" destOrd="0" parTransId="{62F3472A-C879-475E-A7A2-FE9D037D1A3F}" sibTransId="{9C766B42-D215-4842-B985-0C18DBD695A9}"/>
    <dgm:cxn modelId="{80483536-2C7F-4FCE-AAEA-8AE3CCE30069}" type="presOf" srcId="{74900BF0-FA37-496A-8E2C-FBFF43B5CD39}" destId="{DADAE8AA-FCED-4B3E-B440-1DD5C74E6698}" srcOrd="0" destOrd="0" presId="urn:microsoft.com/office/officeart/2005/8/layout/chevron2"/>
    <dgm:cxn modelId="{80243922-FE1C-4587-A894-DEF395E37C09}" srcId="{B73432AC-17C6-4AB6-BAD2-35A209B6D4AE}" destId="{82968C2C-471E-4F15-8282-703C14F0F463}" srcOrd="2" destOrd="0" parTransId="{7E538AC0-2A61-43F2-9F9E-5BBCC64225E4}" sibTransId="{D7DE2261-155C-496A-9A56-5C4564793EE6}"/>
    <dgm:cxn modelId="{A26A03DF-199E-434D-8D6E-A6CC2EC2762F}" type="presOf" srcId="{575E7C83-5931-40B7-A926-FA7C908F43CB}" destId="{5F0D17A8-CA6B-433E-9FDC-B3624EEBCE7E}" srcOrd="0" destOrd="0" presId="urn:microsoft.com/office/officeart/2005/8/layout/chevron2"/>
    <dgm:cxn modelId="{DCF05693-0B58-4D24-8080-C60CB9DEA827}" type="presOf" srcId="{82968C2C-471E-4F15-8282-703C14F0F463}" destId="{0EC7BCE3-1977-4F58-B0E7-F65361AD9B34}" srcOrd="0" destOrd="0" presId="urn:microsoft.com/office/officeart/2005/8/layout/chevron2"/>
    <dgm:cxn modelId="{4B104396-8B93-4F9F-ADDF-19CF5BF48009}" srcId="{B73432AC-17C6-4AB6-BAD2-35A209B6D4AE}" destId="{EEFCF84B-7278-4B18-8CB9-70FD267600D3}" srcOrd="0" destOrd="0" parTransId="{9B0D03F1-7373-4375-8760-E97381EA5E6D}" sibTransId="{E1A34065-3E8E-4951-95A9-A547751BFC8B}"/>
    <dgm:cxn modelId="{7BCDF701-DA14-4319-A45D-11E2010A35A7}" type="presParOf" srcId="{0FA088D2-E519-4316-8B7A-28A8608BDA8F}" destId="{5DC82A0A-F704-409E-B8BD-477772ED80C7}" srcOrd="0" destOrd="0" presId="urn:microsoft.com/office/officeart/2005/8/layout/chevron2"/>
    <dgm:cxn modelId="{0B216BB2-894E-449A-B392-4CDD79431A34}" type="presParOf" srcId="{5DC82A0A-F704-409E-B8BD-477772ED80C7}" destId="{487A86A4-9B1B-41DC-8F09-C226775C4396}" srcOrd="0" destOrd="0" presId="urn:microsoft.com/office/officeart/2005/8/layout/chevron2"/>
    <dgm:cxn modelId="{B4D00486-D6EE-480F-AD38-53D6140828E1}" type="presParOf" srcId="{5DC82A0A-F704-409E-B8BD-477772ED80C7}" destId="{C2342DFF-6AF0-43AE-8117-D1F6165CDD1A}" srcOrd="1" destOrd="0" presId="urn:microsoft.com/office/officeart/2005/8/layout/chevron2"/>
    <dgm:cxn modelId="{FDA1467C-74BD-426A-BD2B-C71E74294298}" type="presParOf" srcId="{0FA088D2-E519-4316-8B7A-28A8608BDA8F}" destId="{08875B91-4D8E-40E7-8370-83D6DBF1F394}" srcOrd="1" destOrd="0" presId="urn:microsoft.com/office/officeart/2005/8/layout/chevron2"/>
    <dgm:cxn modelId="{7D7DE9A6-3186-4AE4-9CF5-E929BC0E617A}" type="presParOf" srcId="{0FA088D2-E519-4316-8B7A-28A8608BDA8F}" destId="{058F52E4-96D8-4086-AE09-2E615BBA998A}" srcOrd="2" destOrd="0" presId="urn:microsoft.com/office/officeart/2005/8/layout/chevron2"/>
    <dgm:cxn modelId="{31E38A7E-F49E-42AB-AAA1-FBD4A78B1F7B}" type="presParOf" srcId="{058F52E4-96D8-4086-AE09-2E615BBA998A}" destId="{5F0D17A8-CA6B-433E-9FDC-B3624EEBCE7E}" srcOrd="0" destOrd="0" presId="urn:microsoft.com/office/officeart/2005/8/layout/chevron2"/>
    <dgm:cxn modelId="{71BE6B46-757C-47AF-890D-0F11D54816A6}" type="presParOf" srcId="{058F52E4-96D8-4086-AE09-2E615BBA998A}" destId="{DADAE8AA-FCED-4B3E-B440-1DD5C74E6698}" srcOrd="1" destOrd="0" presId="urn:microsoft.com/office/officeart/2005/8/layout/chevron2"/>
    <dgm:cxn modelId="{49FF26C2-1552-4657-BDC2-04FE8C1DBF94}" type="presParOf" srcId="{0FA088D2-E519-4316-8B7A-28A8608BDA8F}" destId="{C00D94F1-8E90-4AED-994C-CD82B94DACCC}" srcOrd="3" destOrd="0" presId="urn:microsoft.com/office/officeart/2005/8/layout/chevron2"/>
    <dgm:cxn modelId="{724F745F-215C-4C8D-91C7-9D068537353F}" type="presParOf" srcId="{0FA088D2-E519-4316-8B7A-28A8608BDA8F}" destId="{B8758E52-CA5D-43E7-A6F1-DEF038DB8912}" srcOrd="4" destOrd="0" presId="urn:microsoft.com/office/officeart/2005/8/layout/chevron2"/>
    <dgm:cxn modelId="{5913D1C7-1485-46B0-8D70-95F0332F748D}" type="presParOf" srcId="{B8758E52-CA5D-43E7-A6F1-DEF038DB8912}" destId="{0EC7BCE3-1977-4F58-B0E7-F65361AD9B34}" srcOrd="0" destOrd="0" presId="urn:microsoft.com/office/officeart/2005/8/layout/chevron2"/>
    <dgm:cxn modelId="{BF065892-EB0F-4122-9FE0-B0FFFC200CB1}" type="presParOf" srcId="{B8758E52-CA5D-43E7-A6F1-DEF038DB8912}" destId="{0E754AAC-0266-4C73-A606-597F374C97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3432AC-17C6-4AB6-BAD2-35A209B6D4AE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FCF84B-7278-4B18-8CB9-70FD267600D3}">
      <dgm:prSet phldrT="[Text]" custT="1"/>
      <dgm:spPr/>
      <dgm:t>
        <a:bodyPr/>
        <a:lstStyle/>
        <a:p>
          <a:r>
            <a:rPr lang="en-US" sz="2400" b="1">
              <a:latin typeface="Bahnschrift" panose="020B0502040204020203" pitchFamily="34" charset="0"/>
            </a:rPr>
            <a:t>1</a:t>
          </a:r>
        </a:p>
      </dgm:t>
    </dgm:pt>
    <dgm:pt modelId="{9B0D03F1-7373-4375-8760-E97381EA5E6D}" type="parTrans" cxnId="{4B104396-8B93-4F9F-ADDF-19CF5BF48009}">
      <dgm:prSet/>
      <dgm:spPr/>
      <dgm:t>
        <a:bodyPr/>
        <a:lstStyle/>
        <a:p>
          <a:endParaRPr lang="en-US" sz="2400" b="1">
            <a:latin typeface="Bahnschrift" panose="020B0502040204020203" pitchFamily="34" charset="0"/>
          </a:endParaRPr>
        </a:p>
      </dgm:t>
    </dgm:pt>
    <dgm:pt modelId="{E1A34065-3E8E-4951-95A9-A547751BFC8B}" type="sibTrans" cxnId="{4B104396-8B93-4F9F-ADDF-19CF5BF48009}">
      <dgm:prSet/>
      <dgm:spPr/>
      <dgm:t>
        <a:bodyPr/>
        <a:lstStyle/>
        <a:p>
          <a:endParaRPr lang="en-US" sz="2400" b="1">
            <a:latin typeface="Bahnschrift" panose="020B0502040204020203" pitchFamily="34" charset="0"/>
          </a:endParaRPr>
        </a:p>
      </dgm:t>
    </dgm:pt>
    <dgm:pt modelId="{C44B3D36-CE39-45C1-8B1A-D658E613673C}">
      <dgm:prSet phldrT="[Text]" custT="1"/>
      <dgm:spPr/>
      <dgm:t>
        <a:bodyPr/>
        <a:lstStyle/>
        <a:p>
          <a:pPr>
            <a:buNone/>
          </a:pPr>
          <a:r>
            <a:rPr lang="id-ID" sz="2000" b="1" dirty="0">
              <a:latin typeface="Cambria" panose="02040503050406030204" pitchFamily="18" charset="0"/>
              <a:ea typeface="Cambria" panose="02040503050406030204" pitchFamily="18" charset="0"/>
            </a:rPr>
            <a:t>Mengendalikan komposisi, formasi, dan </a:t>
          </a:r>
          <a:r>
            <a:rPr lang="id-ID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kebutuhan</a:t>
          </a:r>
          <a:r>
            <a:rPr lang="en-US" sz="20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PS oleh p</a:t>
          </a:r>
          <a:r>
            <a:rPr lang="id-ID" sz="2000" b="1" dirty="0">
              <a:latin typeface="Cambria" panose="02040503050406030204" pitchFamily="18" charset="0"/>
              <a:ea typeface="Cambria" panose="02040503050406030204" pitchFamily="18" charset="0"/>
            </a:rPr>
            <a:t>emerintah</a:t>
          </a:r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dirty="0" err="1">
              <a:latin typeface="Cambria" panose="02040503050406030204" pitchFamily="18" charset="0"/>
              <a:ea typeface="Cambria" panose="02040503050406030204" pitchFamily="18" charset="0"/>
            </a:rPr>
            <a:t>pusat</a:t>
          </a:r>
          <a:r>
            <a:rPr lang="id-ID" sz="2000" b="1" dirty="0">
              <a:latin typeface="Cambria" panose="02040503050406030204" pitchFamily="18" charset="0"/>
              <a:ea typeface="Cambria" panose="02040503050406030204" pitchFamily="18" charset="0"/>
            </a:rPr>
            <a:t>, pemerintah daerah provinsi, dan pemerintah daerah kabupaten/kot</a:t>
          </a:r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a</a:t>
          </a:r>
        </a:p>
      </dgm:t>
    </dgm:pt>
    <dgm:pt modelId="{F01A1CFE-EAE4-4574-8CFD-E19A52D95A04}" type="parTrans" cxnId="{81C5FF9F-B83C-46BC-A925-966C762EB908}">
      <dgm:prSet/>
      <dgm:spPr/>
      <dgm:t>
        <a:bodyPr/>
        <a:lstStyle/>
        <a:p>
          <a:endParaRPr lang="en-US" sz="2400" b="1">
            <a:latin typeface="Bahnschrift" panose="020B0502040204020203" pitchFamily="34" charset="0"/>
          </a:endParaRPr>
        </a:p>
      </dgm:t>
    </dgm:pt>
    <dgm:pt modelId="{2D76694C-D678-44E5-A022-9A11AF1C4846}" type="sibTrans" cxnId="{81C5FF9F-B83C-46BC-A925-966C762EB908}">
      <dgm:prSet/>
      <dgm:spPr/>
      <dgm:t>
        <a:bodyPr/>
        <a:lstStyle/>
        <a:p>
          <a:endParaRPr lang="en-US" sz="2400" b="1">
            <a:latin typeface="Bahnschrift" panose="020B0502040204020203" pitchFamily="34" charset="0"/>
          </a:endParaRPr>
        </a:p>
      </dgm:t>
    </dgm:pt>
    <dgm:pt modelId="{74900BF0-FA37-496A-8E2C-FBFF43B5CD39}">
      <dgm:prSet phldrT="[Text]" custT="1"/>
      <dgm:spPr/>
      <dgm:t>
        <a:bodyPr/>
        <a:lstStyle/>
        <a:p>
          <a:pPr>
            <a:buNone/>
          </a:pP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Memenuhi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kebutuhan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PS </a:t>
          </a:r>
          <a:r>
            <a:rPr lang="id-ID" sz="2400" b="1" dirty="0">
              <a:latin typeface="Cambria" panose="02040503050406030204" pitchFamily="18" charset="0"/>
              <a:ea typeface="Cambria" panose="02040503050406030204" pitchFamily="18" charset="0"/>
            </a:rPr>
            <a:t>sesuai dengan kebutuhan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hasil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penghitungan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kebutuhan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dan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standar</a:t>
          </a:r>
          <a:endParaRPr lang="en-US" sz="24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045ED37-6035-4CA4-B2B0-06CA1DCB7C99}" type="parTrans" cxnId="{C21AA85B-8C70-49DA-9596-2FB99262FFCE}">
      <dgm:prSet/>
      <dgm:spPr/>
      <dgm:t>
        <a:bodyPr/>
        <a:lstStyle/>
        <a:p>
          <a:endParaRPr lang="en-US" sz="2400" b="1">
            <a:latin typeface="Bahnschrift" panose="020B0502040204020203" pitchFamily="34" charset="0"/>
          </a:endParaRPr>
        </a:p>
      </dgm:t>
    </dgm:pt>
    <dgm:pt modelId="{500BBE1A-315A-4A5B-BE7F-6C556C5F79EA}" type="sibTrans" cxnId="{C21AA85B-8C70-49DA-9596-2FB99262FFCE}">
      <dgm:prSet/>
      <dgm:spPr/>
      <dgm:t>
        <a:bodyPr/>
        <a:lstStyle/>
        <a:p>
          <a:endParaRPr lang="en-US" sz="2400" b="1">
            <a:latin typeface="Bahnschrift" panose="020B0502040204020203" pitchFamily="34" charset="0"/>
          </a:endParaRPr>
        </a:p>
      </dgm:t>
    </dgm:pt>
    <dgm:pt modelId="{575E7C83-5931-40B7-A926-FA7C908F43CB}">
      <dgm:prSet phldrT="[Text]" custT="1"/>
      <dgm:spPr/>
      <dgm:t>
        <a:bodyPr/>
        <a:lstStyle/>
        <a:p>
          <a:r>
            <a:rPr lang="en-US" sz="2400" b="1">
              <a:latin typeface="Bahnschrift" panose="020B0502040204020203" pitchFamily="34" charset="0"/>
            </a:rPr>
            <a:t>2</a:t>
          </a:r>
        </a:p>
      </dgm:t>
    </dgm:pt>
    <dgm:pt modelId="{9C766B42-D215-4842-B985-0C18DBD695A9}" type="sibTrans" cxnId="{D2325A0B-7247-4BB7-BC9F-AAC043DD76E0}">
      <dgm:prSet/>
      <dgm:spPr/>
      <dgm:t>
        <a:bodyPr/>
        <a:lstStyle/>
        <a:p>
          <a:endParaRPr lang="en-US" sz="2400" b="1">
            <a:latin typeface="Bahnschrift" panose="020B0502040204020203" pitchFamily="34" charset="0"/>
          </a:endParaRPr>
        </a:p>
      </dgm:t>
    </dgm:pt>
    <dgm:pt modelId="{62F3472A-C879-475E-A7A2-FE9D037D1A3F}" type="parTrans" cxnId="{D2325A0B-7247-4BB7-BC9F-AAC043DD76E0}">
      <dgm:prSet/>
      <dgm:spPr/>
      <dgm:t>
        <a:bodyPr/>
        <a:lstStyle/>
        <a:p>
          <a:endParaRPr lang="en-US" sz="2400" b="1">
            <a:latin typeface="Bahnschrift" panose="020B0502040204020203" pitchFamily="34" charset="0"/>
          </a:endParaRPr>
        </a:p>
      </dgm:t>
    </dgm:pt>
    <dgm:pt modelId="{E5D59ACA-756B-401E-AA1F-7883784BE3AB}">
      <dgm:prSet phldrT="[Text]" custT="1"/>
      <dgm:spPr/>
      <dgm:t>
        <a:bodyPr/>
        <a:lstStyle/>
        <a:p>
          <a:pPr>
            <a:buNone/>
          </a:pP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Melakukan</a:t>
          </a:r>
          <a:r>
            <a:rPr lang="id-ID" sz="2400" b="1" dirty="0">
              <a:latin typeface="Cambria" panose="02040503050406030204" pitchFamily="18" charset="0"/>
              <a:ea typeface="Cambria" panose="02040503050406030204" pitchFamily="18" charset="0"/>
            </a:rPr>
            <a:t> pembinaan dan pengembangan karir dan/atau pemerataan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kualitas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dan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kuantitas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PS.   </a:t>
          </a:r>
        </a:p>
      </dgm:t>
    </dgm:pt>
    <dgm:pt modelId="{45838B3C-5148-4642-844A-F35F7B0E841B}" type="sibTrans" cxnId="{D11D4D53-185E-4CEA-AE64-37486DA20CA1}">
      <dgm:prSet/>
      <dgm:spPr/>
      <dgm:t>
        <a:bodyPr/>
        <a:lstStyle/>
        <a:p>
          <a:endParaRPr lang="en-US" sz="2400" b="1">
            <a:latin typeface="Bahnschrift" panose="020B0502040204020203" pitchFamily="34" charset="0"/>
          </a:endParaRPr>
        </a:p>
      </dgm:t>
    </dgm:pt>
    <dgm:pt modelId="{74AE87D6-5DC3-4097-88E3-982FA566D91F}" type="parTrans" cxnId="{D11D4D53-185E-4CEA-AE64-37486DA20CA1}">
      <dgm:prSet/>
      <dgm:spPr/>
      <dgm:t>
        <a:bodyPr/>
        <a:lstStyle/>
        <a:p>
          <a:endParaRPr lang="en-US" sz="2400" b="1">
            <a:latin typeface="Bahnschrift" panose="020B0502040204020203" pitchFamily="34" charset="0"/>
          </a:endParaRPr>
        </a:p>
      </dgm:t>
    </dgm:pt>
    <dgm:pt modelId="{7F19E304-3EB2-4904-8C69-62F9FD332643}">
      <dgm:prSet phldrT="[Text]" custT="1"/>
      <dgm:spPr/>
      <dgm:t>
        <a:bodyPr/>
        <a:lstStyle/>
        <a:p>
          <a:r>
            <a:rPr lang="en-US" sz="2400" b="1">
              <a:latin typeface="Bahnschrift" panose="020B0502040204020203" pitchFamily="34" charset="0"/>
            </a:rPr>
            <a:t>3</a:t>
          </a:r>
        </a:p>
      </dgm:t>
    </dgm:pt>
    <dgm:pt modelId="{9279571A-3DFD-41A9-98B5-AF794080BD50}" type="sibTrans" cxnId="{0969C9FD-1B11-40C4-99F7-040286081B0E}">
      <dgm:prSet/>
      <dgm:spPr/>
      <dgm:t>
        <a:bodyPr/>
        <a:lstStyle/>
        <a:p>
          <a:endParaRPr lang="en-US" sz="2400" b="1">
            <a:latin typeface="Bahnschrift" panose="020B0502040204020203" pitchFamily="34" charset="0"/>
          </a:endParaRPr>
        </a:p>
      </dgm:t>
    </dgm:pt>
    <dgm:pt modelId="{A50EE959-EF7D-4D0A-BF58-5E662217479A}" type="parTrans" cxnId="{0969C9FD-1B11-40C4-99F7-040286081B0E}">
      <dgm:prSet/>
      <dgm:spPr/>
      <dgm:t>
        <a:bodyPr/>
        <a:lstStyle/>
        <a:p>
          <a:endParaRPr lang="en-US" sz="2400" b="1">
            <a:latin typeface="Bahnschrift" panose="020B0502040204020203" pitchFamily="34" charset="0"/>
          </a:endParaRPr>
        </a:p>
      </dgm:t>
    </dgm:pt>
    <dgm:pt modelId="{FD37ABA2-7888-4134-BBA0-98695CD0440A}">
      <dgm:prSet custT="1"/>
      <dgm:spPr/>
      <dgm:t>
        <a:bodyPr/>
        <a:lstStyle/>
        <a:p>
          <a:r>
            <a:rPr lang="en-US" sz="2400" b="1" dirty="0">
              <a:latin typeface="Bahnschrift" panose="020B0502040204020203" pitchFamily="34" charset="0"/>
            </a:rPr>
            <a:t>4</a:t>
          </a:r>
        </a:p>
      </dgm:t>
    </dgm:pt>
    <dgm:pt modelId="{15250DE9-C7C9-4488-8F92-BDF789C78150}" type="parTrans" cxnId="{62C2E2CE-02E7-4FD8-B09F-35C267042AA9}">
      <dgm:prSet/>
      <dgm:spPr/>
      <dgm:t>
        <a:bodyPr/>
        <a:lstStyle/>
        <a:p>
          <a:endParaRPr lang="en-US" sz="2400" b="1">
            <a:latin typeface="Bahnschrift" panose="020B0502040204020203" pitchFamily="34" charset="0"/>
          </a:endParaRPr>
        </a:p>
      </dgm:t>
    </dgm:pt>
    <dgm:pt modelId="{8207D7E3-3461-4E16-ACA9-5664C2F1E7E2}" type="sibTrans" cxnId="{62C2E2CE-02E7-4FD8-B09F-35C267042AA9}">
      <dgm:prSet/>
      <dgm:spPr/>
      <dgm:t>
        <a:bodyPr/>
        <a:lstStyle/>
        <a:p>
          <a:endParaRPr lang="en-US" sz="2400" b="1">
            <a:latin typeface="Bahnschrift" panose="020B0502040204020203" pitchFamily="34" charset="0"/>
          </a:endParaRPr>
        </a:p>
      </dgm:t>
    </dgm:pt>
    <dgm:pt modelId="{007A4EBF-0042-47CA-AF63-C0B7E3200006}">
      <dgm:prSet custT="1"/>
      <dgm:spPr/>
      <dgm:t>
        <a:bodyPr/>
        <a:lstStyle/>
        <a:p>
          <a:pPr>
            <a:buNone/>
          </a:pP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Meningkatkan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kinerja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PS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untuk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mewujudkan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id-ID" sz="2400" b="1" dirty="0">
              <a:latin typeface="Cambria" panose="02040503050406030204" pitchFamily="18" charset="0"/>
              <a:ea typeface="Cambria" panose="02040503050406030204" pitchFamily="18" charset="0"/>
            </a:rPr>
            <a:t>pemerataan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pendidikan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yang 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bermutu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berdaya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saing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, dan </a:t>
          </a:r>
          <a:r>
            <a:rPr lang="en-US" sz="2400" b="1" dirty="0" err="1">
              <a:latin typeface="Cambria" panose="02040503050406030204" pitchFamily="18" charset="0"/>
              <a:ea typeface="Cambria" panose="02040503050406030204" pitchFamily="18" charset="0"/>
            </a:rPr>
            <a:t>relevan</a:t>
          </a:r>
          <a:r>
            <a:rPr lang="en-US" sz="2400" b="1" dirty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</a:p>
      </dgm:t>
    </dgm:pt>
    <dgm:pt modelId="{B6396FAD-AC32-4A24-9005-D0ABF998AA23}" type="parTrans" cxnId="{7F6E6817-5288-4576-9294-8DF41FA35C66}">
      <dgm:prSet/>
      <dgm:spPr/>
      <dgm:t>
        <a:bodyPr/>
        <a:lstStyle/>
        <a:p>
          <a:endParaRPr lang="en-US" sz="2400" b="1">
            <a:latin typeface="Bahnschrift" panose="020B0502040204020203" pitchFamily="34" charset="0"/>
          </a:endParaRPr>
        </a:p>
      </dgm:t>
    </dgm:pt>
    <dgm:pt modelId="{468B2A83-5C0A-4FB8-B486-BBC40E22A504}" type="sibTrans" cxnId="{7F6E6817-5288-4576-9294-8DF41FA35C66}">
      <dgm:prSet/>
      <dgm:spPr/>
      <dgm:t>
        <a:bodyPr/>
        <a:lstStyle/>
        <a:p>
          <a:endParaRPr lang="en-US" sz="2400" b="1">
            <a:latin typeface="Bahnschrift" panose="020B0502040204020203" pitchFamily="34" charset="0"/>
          </a:endParaRPr>
        </a:p>
      </dgm:t>
    </dgm:pt>
    <dgm:pt modelId="{0FA088D2-E519-4316-8B7A-28A8608BDA8F}" type="pres">
      <dgm:prSet presAssocID="{B73432AC-17C6-4AB6-BAD2-35A209B6D4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DC82A0A-F704-409E-B8BD-477772ED80C7}" type="pres">
      <dgm:prSet presAssocID="{EEFCF84B-7278-4B18-8CB9-70FD267600D3}" presName="composite" presStyleCnt="0"/>
      <dgm:spPr/>
    </dgm:pt>
    <dgm:pt modelId="{487A86A4-9B1B-41DC-8F09-C226775C4396}" type="pres">
      <dgm:prSet presAssocID="{EEFCF84B-7278-4B18-8CB9-70FD267600D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342DFF-6AF0-43AE-8117-D1F6165CDD1A}" type="pres">
      <dgm:prSet presAssocID="{EEFCF84B-7278-4B18-8CB9-70FD267600D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875B91-4D8E-40E7-8370-83D6DBF1F394}" type="pres">
      <dgm:prSet presAssocID="{E1A34065-3E8E-4951-95A9-A547751BFC8B}" presName="sp" presStyleCnt="0"/>
      <dgm:spPr/>
    </dgm:pt>
    <dgm:pt modelId="{058F52E4-96D8-4086-AE09-2E615BBA998A}" type="pres">
      <dgm:prSet presAssocID="{575E7C83-5931-40B7-A926-FA7C908F43CB}" presName="composite" presStyleCnt="0"/>
      <dgm:spPr/>
    </dgm:pt>
    <dgm:pt modelId="{5F0D17A8-CA6B-433E-9FDC-B3624EEBCE7E}" type="pres">
      <dgm:prSet presAssocID="{575E7C83-5931-40B7-A926-FA7C908F43C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DAE8AA-FCED-4B3E-B440-1DD5C74E6698}" type="pres">
      <dgm:prSet presAssocID="{575E7C83-5931-40B7-A926-FA7C908F43C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C6321E-002A-47A5-9DCD-1107BF738562}" type="pres">
      <dgm:prSet presAssocID="{9C766B42-D215-4842-B985-0C18DBD695A9}" presName="sp" presStyleCnt="0"/>
      <dgm:spPr/>
    </dgm:pt>
    <dgm:pt modelId="{D9AB90D7-C0E5-4038-B61C-BD6FB602CE97}" type="pres">
      <dgm:prSet presAssocID="{7F19E304-3EB2-4904-8C69-62F9FD332643}" presName="composite" presStyleCnt="0"/>
      <dgm:spPr/>
    </dgm:pt>
    <dgm:pt modelId="{F8655839-CC34-4E7E-A840-39DE8F735169}" type="pres">
      <dgm:prSet presAssocID="{7F19E304-3EB2-4904-8C69-62F9FD33264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37249B4-0501-4F7C-9F54-026821BBA10E}" type="pres">
      <dgm:prSet presAssocID="{7F19E304-3EB2-4904-8C69-62F9FD33264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AA2793-2A60-4C17-9496-2DB65F185305}" type="pres">
      <dgm:prSet presAssocID="{9279571A-3DFD-41A9-98B5-AF794080BD50}" presName="sp" presStyleCnt="0"/>
      <dgm:spPr/>
    </dgm:pt>
    <dgm:pt modelId="{716EF08A-A3D3-487B-AC52-401747CDBE2F}" type="pres">
      <dgm:prSet presAssocID="{FD37ABA2-7888-4134-BBA0-98695CD0440A}" presName="composite" presStyleCnt="0"/>
      <dgm:spPr/>
    </dgm:pt>
    <dgm:pt modelId="{83183E48-971D-486C-A2C7-3F32238A66E6}" type="pres">
      <dgm:prSet presAssocID="{FD37ABA2-7888-4134-BBA0-98695CD0440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3A5A68B-A887-4275-9F10-FCA9A70AB5E6}" type="pres">
      <dgm:prSet presAssocID="{FD37ABA2-7888-4134-BBA0-98695CD0440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2C2E2CE-02E7-4FD8-B09F-35C267042AA9}" srcId="{B73432AC-17C6-4AB6-BAD2-35A209B6D4AE}" destId="{FD37ABA2-7888-4134-BBA0-98695CD0440A}" srcOrd="3" destOrd="0" parTransId="{15250DE9-C7C9-4488-8F92-BDF789C78150}" sibTransId="{8207D7E3-3461-4E16-ACA9-5664C2F1E7E2}"/>
    <dgm:cxn modelId="{960EA339-4007-4441-8E64-8739B64F8B95}" type="presOf" srcId="{7F19E304-3EB2-4904-8C69-62F9FD332643}" destId="{F8655839-CC34-4E7E-A840-39DE8F735169}" srcOrd="0" destOrd="0" presId="urn:microsoft.com/office/officeart/2005/8/layout/chevron2"/>
    <dgm:cxn modelId="{81C5FF9F-B83C-46BC-A925-966C762EB908}" srcId="{EEFCF84B-7278-4B18-8CB9-70FD267600D3}" destId="{C44B3D36-CE39-45C1-8B1A-D658E613673C}" srcOrd="0" destOrd="0" parTransId="{F01A1CFE-EAE4-4574-8CFD-E19A52D95A04}" sibTransId="{2D76694C-D678-44E5-A022-9A11AF1C4846}"/>
    <dgm:cxn modelId="{D11D4D53-185E-4CEA-AE64-37486DA20CA1}" srcId="{7F19E304-3EB2-4904-8C69-62F9FD332643}" destId="{E5D59ACA-756B-401E-AA1F-7883784BE3AB}" srcOrd="0" destOrd="0" parTransId="{74AE87D6-5DC3-4097-88E3-982FA566D91F}" sibTransId="{45838B3C-5148-4642-844A-F35F7B0E841B}"/>
    <dgm:cxn modelId="{AE36467B-1777-4ADB-9FE5-0799AD47D006}" type="presOf" srcId="{E5D59ACA-756B-401E-AA1F-7883784BE3AB}" destId="{037249B4-0501-4F7C-9F54-026821BBA10E}" srcOrd="0" destOrd="0" presId="urn:microsoft.com/office/officeart/2005/8/layout/chevron2"/>
    <dgm:cxn modelId="{7F6E6817-5288-4576-9294-8DF41FA35C66}" srcId="{FD37ABA2-7888-4134-BBA0-98695CD0440A}" destId="{007A4EBF-0042-47CA-AF63-C0B7E3200006}" srcOrd="0" destOrd="0" parTransId="{B6396FAD-AC32-4A24-9005-D0ABF998AA23}" sibTransId="{468B2A83-5C0A-4FB8-B486-BBC40E22A504}"/>
    <dgm:cxn modelId="{34C18AC2-3D99-48C9-9B1A-F11793A96F8C}" type="presOf" srcId="{007A4EBF-0042-47CA-AF63-C0B7E3200006}" destId="{53A5A68B-A887-4275-9F10-FCA9A70AB5E6}" srcOrd="0" destOrd="0" presId="urn:microsoft.com/office/officeart/2005/8/layout/chevron2"/>
    <dgm:cxn modelId="{E30539D4-222F-45BA-8EB0-9C86CAD733E5}" type="presOf" srcId="{FD37ABA2-7888-4134-BBA0-98695CD0440A}" destId="{83183E48-971D-486C-A2C7-3F32238A66E6}" srcOrd="0" destOrd="0" presId="urn:microsoft.com/office/officeart/2005/8/layout/chevron2"/>
    <dgm:cxn modelId="{C21AA85B-8C70-49DA-9596-2FB99262FFCE}" srcId="{575E7C83-5931-40B7-A926-FA7C908F43CB}" destId="{74900BF0-FA37-496A-8E2C-FBFF43B5CD39}" srcOrd="0" destOrd="0" parTransId="{9045ED37-6035-4CA4-B2B0-06CA1DCB7C99}" sibTransId="{500BBE1A-315A-4A5B-BE7F-6C556C5F79EA}"/>
    <dgm:cxn modelId="{0969C9FD-1B11-40C4-99F7-040286081B0E}" srcId="{B73432AC-17C6-4AB6-BAD2-35A209B6D4AE}" destId="{7F19E304-3EB2-4904-8C69-62F9FD332643}" srcOrd="2" destOrd="0" parTransId="{A50EE959-EF7D-4D0A-BF58-5E662217479A}" sibTransId="{9279571A-3DFD-41A9-98B5-AF794080BD50}"/>
    <dgm:cxn modelId="{D2325A0B-7247-4BB7-BC9F-AAC043DD76E0}" srcId="{B73432AC-17C6-4AB6-BAD2-35A209B6D4AE}" destId="{575E7C83-5931-40B7-A926-FA7C908F43CB}" srcOrd="1" destOrd="0" parTransId="{62F3472A-C879-475E-A7A2-FE9D037D1A3F}" sibTransId="{9C766B42-D215-4842-B985-0C18DBD695A9}"/>
    <dgm:cxn modelId="{68D90709-BB5D-4FE3-A13D-9AC09E8F7D8D}" type="presOf" srcId="{B73432AC-17C6-4AB6-BAD2-35A209B6D4AE}" destId="{0FA088D2-E519-4316-8B7A-28A8608BDA8F}" srcOrd="0" destOrd="0" presId="urn:microsoft.com/office/officeart/2005/8/layout/chevron2"/>
    <dgm:cxn modelId="{05F176CE-9B8A-4C07-B968-E8D1364DE35F}" type="presOf" srcId="{EEFCF84B-7278-4B18-8CB9-70FD267600D3}" destId="{487A86A4-9B1B-41DC-8F09-C226775C4396}" srcOrd="0" destOrd="0" presId="urn:microsoft.com/office/officeart/2005/8/layout/chevron2"/>
    <dgm:cxn modelId="{4B104396-8B93-4F9F-ADDF-19CF5BF48009}" srcId="{B73432AC-17C6-4AB6-BAD2-35A209B6D4AE}" destId="{EEFCF84B-7278-4B18-8CB9-70FD267600D3}" srcOrd="0" destOrd="0" parTransId="{9B0D03F1-7373-4375-8760-E97381EA5E6D}" sibTransId="{E1A34065-3E8E-4951-95A9-A547751BFC8B}"/>
    <dgm:cxn modelId="{0E400B04-008B-4BC8-9E2F-E6868E44C5A7}" type="presOf" srcId="{C44B3D36-CE39-45C1-8B1A-D658E613673C}" destId="{C2342DFF-6AF0-43AE-8117-D1F6165CDD1A}" srcOrd="0" destOrd="0" presId="urn:microsoft.com/office/officeart/2005/8/layout/chevron2"/>
    <dgm:cxn modelId="{1D04FA9C-FD65-4091-9E53-DAC35C87D675}" type="presOf" srcId="{575E7C83-5931-40B7-A926-FA7C908F43CB}" destId="{5F0D17A8-CA6B-433E-9FDC-B3624EEBCE7E}" srcOrd="0" destOrd="0" presId="urn:microsoft.com/office/officeart/2005/8/layout/chevron2"/>
    <dgm:cxn modelId="{DD984430-6D9B-4427-B557-1877C153B95C}" type="presOf" srcId="{74900BF0-FA37-496A-8E2C-FBFF43B5CD39}" destId="{DADAE8AA-FCED-4B3E-B440-1DD5C74E6698}" srcOrd="0" destOrd="0" presId="urn:microsoft.com/office/officeart/2005/8/layout/chevron2"/>
    <dgm:cxn modelId="{4536D8DA-6405-4E21-8E60-F894EC176134}" type="presParOf" srcId="{0FA088D2-E519-4316-8B7A-28A8608BDA8F}" destId="{5DC82A0A-F704-409E-B8BD-477772ED80C7}" srcOrd="0" destOrd="0" presId="urn:microsoft.com/office/officeart/2005/8/layout/chevron2"/>
    <dgm:cxn modelId="{F789CFEA-0ED6-49A4-8870-4E3725820CD4}" type="presParOf" srcId="{5DC82A0A-F704-409E-B8BD-477772ED80C7}" destId="{487A86A4-9B1B-41DC-8F09-C226775C4396}" srcOrd="0" destOrd="0" presId="urn:microsoft.com/office/officeart/2005/8/layout/chevron2"/>
    <dgm:cxn modelId="{1CC684E1-1A2E-4A12-A3BF-D63F0EABBC7E}" type="presParOf" srcId="{5DC82A0A-F704-409E-B8BD-477772ED80C7}" destId="{C2342DFF-6AF0-43AE-8117-D1F6165CDD1A}" srcOrd="1" destOrd="0" presId="urn:microsoft.com/office/officeart/2005/8/layout/chevron2"/>
    <dgm:cxn modelId="{10B26699-1BEE-4CA9-9BDD-4F66481279C0}" type="presParOf" srcId="{0FA088D2-E519-4316-8B7A-28A8608BDA8F}" destId="{08875B91-4D8E-40E7-8370-83D6DBF1F394}" srcOrd="1" destOrd="0" presId="urn:microsoft.com/office/officeart/2005/8/layout/chevron2"/>
    <dgm:cxn modelId="{53121C85-8E9D-498E-80B2-74E28EC7421F}" type="presParOf" srcId="{0FA088D2-E519-4316-8B7A-28A8608BDA8F}" destId="{058F52E4-96D8-4086-AE09-2E615BBA998A}" srcOrd="2" destOrd="0" presId="urn:microsoft.com/office/officeart/2005/8/layout/chevron2"/>
    <dgm:cxn modelId="{CC30A761-2C38-4489-9322-23FB8D5C20B8}" type="presParOf" srcId="{058F52E4-96D8-4086-AE09-2E615BBA998A}" destId="{5F0D17A8-CA6B-433E-9FDC-B3624EEBCE7E}" srcOrd="0" destOrd="0" presId="urn:microsoft.com/office/officeart/2005/8/layout/chevron2"/>
    <dgm:cxn modelId="{C3996996-897A-4C90-8C0D-23A5C2BF01EE}" type="presParOf" srcId="{058F52E4-96D8-4086-AE09-2E615BBA998A}" destId="{DADAE8AA-FCED-4B3E-B440-1DD5C74E6698}" srcOrd="1" destOrd="0" presId="urn:microsoft.com/office/officeart/2005/8/layout/chevron2"/>
    <dgm:cxn modelId="{66215C72-F273-4E10-B49A-C5973622ED28}" type="presParOf" srcId="{0FA088D2-E519-4316-8B7A-28A8608BDA8F}" destId="{6AC6321E-002A-47A5-9DCD-1107BF738562}" srcOrd="3" destOrd="0" presId="urn:microsoft.com/office/officeart/2005/8/layout/chevron2"/>
    <dgm:cxn modelId="{855D0434-6BDC-4B10-92DA-EEF3B80E3677}" type="presParOf" srcId="{0FA088D2-E519-4316-8B7A-28A8608BDA8F}" destId="{D9AB90D7-C0E5-4038-B61C-BD6FB602CE97}" srcOrd="4" destOrd="0" presId="urn:microsoft.com/office/officeart/2005/8/layout/chevron2"/>
    <dgm:cxn modelId="{BED71286-FEB1-421C-8A18-66FDBE7E598E}" type="presParOf" srcId="{D9AB90D7-C0E5-4038-B61C-BD6FB602CE97}" destId="{F8655839-CC34-4E7E-A840-39DE8F735169}" srcOrd="0" destOrd="0" presId="urn:microsoft.com/office/officeart/2005/8/layout/chevron2"/>
    <dgm:cxn modelId="{23DA4CC8-90BD-4D3D-99AF-D7B2EDBCBE3F}" type="presParOf" srcId="{D9AB90D7-C0E5-4038-B61C-BD6FB602CE97}" destId="{037249B4-0501-4F7C-9F54-026821BBA10E}" srcOrd="1" destOrd="0" presId="urn:microsoft.com/office/officeart/2005/8/layout/chevron2"/>
    <dgm:cxn modelId="{E12B56FE-30F8-4FE7-86A5-D9884ED2297C}" type="presParOf" srcId="{0FA088D2-E519-4316-8B7A-28A8608BDA8F}" destId="{68AA2793-2A60-4C17-9496-2DB65F185305}" srcOrd="5" destOrd="0" presId="urn:microsoft.com/office/officeart/2005/8/layout/chevron2"/>
    <dgm:cxn modelId="{AE693B9C-3E80-4F70-8EBA-C5769F77EA53}" type="presParOf" srcId="{0FA088D2-E519-4316-8B7A-28A8608BDA8F}" destId="{716EF08A-A3D3-487B-AC52-401747CDBE2F}" srcOrd="6" destOrd="0" presId="urn:microsoft.com/office/officeart/2005/8/layout/chevron2"/>
    <dgm:cxn modelId="{6A872B1B-5092-4E41-897D-BC34B2A85592}" type="presParOf" srcId="{716EF08A-A3D3-487B-AC52-401747CDBE2F}" destId="{83183E48-971D-486C-A2C7-3F32238A66E6}" srcOrd="0" destOrd="0" presId="urn:microsoft.com/office/officeart/2005/8/layout/chevron2"/>
    <dgm:cxn modelId="{0DF36020-9ED6-4ECD-AB8B-6C36F5958FA0}" type="presParOf" srcId="{716EF08A-A3D3-487B-AC52-401747CDBE2F}" destId="{53A5A68B-A887-4275-9F10-FCA9A70AB5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54122-1FF5-437C-81A3-47B931C5E44C}">
      <dsp:nvSpPr>
        <dsp:cNvPr id="0" name=""/>
        <dsp:cNvSpPr/>
      </dsp:nvSpPr>
      <dsp:spPr>
        <a:xfrm rot="5400000">
          <a:off x="669163" y="1737986"/>
          <a:ext cx="1641827" cy="4836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1616D-E54B-427A-974F-BCE014ADB972}">
      <dsp:nvSpPr>
        <dsp:cNvPr id="0" name=""/>
        <dsp:cNvSpPr/>
      </dsp:nvSpPr>
      <dsp:spPr>
        <a:xfrm>
          <a:off x="1194963" y="552025"/>
          <a:ext cx="1181836" cy="598500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bg1"/>
              </a:solidFill>
            </a:rPr>
            <a:t>Rekrutmen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224185" y="581247"/>
        <a:ext cx="1123392" cy="540056"/>
      </dsp:txXfrm>
    </dsp:sp>
    <dsp:sp modelId="{060A0A6D-67E2-4986-ADE2-A99DF3B54C76}">
      <dsp:nvSpPr>
        <dsp:cNvPr id="0" name=""/>
        <dsp:cNvSpPr/>
      </dsp:nvSpPr>
      <dsp:spPr>
        <a:xfrm>
          <a:off x="2692056" y="489752"/>
          <a:ext cx="4907782" cy="68332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>
              <a:solidFill>
                <a:schemeClr val="tx1"/>
              </a:solidFill>
            </a:rPr>
            <a:t>Berdasarkan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proyeksi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kebutuhan</a:t>
          </a:r>
          <a:r>
            <a:rPr lang="en-US" sz="1600" b="1" kern="1200" dirty="0">
              <a:solidFill>
                <a:schemeClr val="tx1"/>
              </a:solidFill>
            </a:rPr>
            <a:t> 5 </a:t>
          </a:r>
          <a:r>
            <a:rPr lang="en-US" sz="1600" b="1" kern="1200" dirty="0" err="1">
              <a:solidFill>
                <a:schemeClr val="tx1"/>
              </a:solidFill>
            </a:rPr>
            <a:t>tahun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ke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depan</a:t>
          </a:r>
          <a:endParaRPr lang="en-US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>
              <a:solidFill>
                <a:schemeClr val="tx1"/>
              </a:solidFill>
            </a:rPr>
            <a:t>Seleksi</a:t>
          </a:r>
          <a:r>
            <a:rPr lang="en-US" sz="1600" b="1" kern="1200" dirty="0">
              <a:solidFill>
                <a:schemeClr val="tx1"/>
              </a:solidFill>
            </a:rPr>
            <a:t>: </a:t>
          </a:r>
          <a:r>
            <a:rPr lang="en-US" sz="1600" b="1" kern="1200" dirty="0" err="1" smtClean="0">
              <a:solidFill>
                <a:schemeClr val="tx1"/>
              </a:solidFill>
            </a:rPr>
            <a:t>Administrasi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dan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Substansi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692056" y="489752"/>
        <a:ext cx="4907782" cy="683321"/>
      </dsp:txXfrm>
    </dsp:sp>
    <dsp:sp modelId="{C2811062-8764-4279-81E8-24D4A3A04CD2}">
      <dsp:nvSpPr>
        <dsp:cNvPr id="0" name=""/>
        <dsp:cNvSpPr/>
      </dsp:nvSpPr>
      <dsp:spPr>
        <a:xfrm rot="5400000">
          <a:off x="2150844" y="3421795"/>
          <a:ext cx="1002239" cy="4733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235F0-8D42-425A-93EE-F669D05A279F}">
      <dsp:nvSpPr>
        <dsp:cNvPr id="0" name=""/>
        <dsp:cNvSpPr/>
      </dsp:nvSpPr>
      <dsp:spPr>
        <a:xfrm>
          <a:off x="1866469" y="2349292"/>
          <a:ext cx="908837" cy="598500"/>
        </a:xfrm>
        <a:prstGeom prst="roundRect">
          <a:avLst>
            <a:gd name="adj" fmla="val 1667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solidFill>
                <a:schemeClr val="bg1"/>
              </a:solidFill>
            </a:rPr>
            <a:t>Diklat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895691" y="2378514"/>
        <a:ext cx="850393" cy="540056"/>
      </dsp:txXfrm>
    </dsp:sp>
    <dsp:sp modelId="{5818B1E2-81FF-4372-BA29-BC3090D1973D}">
      <dsp:nvSpPr>
        <dsp:cNvPr id="0" name=""/>
        <dsp:cNvSpPr/>
      </dsp:nvSpPr>
      <dsp:spPr>
        <a:xfrm>
          <a:off x="2935983" y="1935670"/>
          <a:ext cx="4908762" cy="118658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>
              <a:solidFill>
                <a:schemeClr val="tx1"/>
              </a:solidFill>
            </a:rPr>
            <a:t>Peserta</a:t>
          </a:r>
          <a:r>
            <a:rPr lang="en-US" sz="1400" b="1" kern="1200" dirty="0">
              <a:solidFill>
                <a:schemeClr val="tx1"/>
              </a:solidFill>
            </a:rPr>
            <a:t> yang </a:t>
          </a:r>
          <a:r>
            <a:rPr lang="en-US" sz="1400" b="1" kern="1200" dirty="0" err="1">
              <a:solidFill>
                <a:schemeClr val="tx1"/>
              </a:solidFill>
            </a:rPr>
            <a:t>telah</a:t>
          </a:r>
          <a:r>
            <a:rPr lang="en-US" sz="1400" b="1" kern="1200" dirty="0">
              <a:solidFill>
                <a:schemeClr val="tx1"/>
              </a:solidFill>
            </a:rPr>
            <a:t> lulus </a:t>
          </a:r>
          <a:r>
            <a:rPr lang="en-US" sz="1400" b="1" kern="1200" dirty="0" err="1">
              <a:solidFill>
                <a:schemeClr val="tx1"/>
              </a:solidFill>
            </a:rPr>
            <a:t>seleksi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substansi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>
              <a:solidFill>
                <a:schemeClr val="tx1"/>
              </a:solidFill>
            </a:rPr>
            <a:t>Penyelenggara</a:t>
          </a:r>
          <a:r>
            <a:rPr lang="en-US" sz="1400" b="1" kern="1200" dirty="0">
              <a:solidFill>
                <a:schemeClr val="tx1"/>
              </a:solidFill>
            </a:rPr>
            <a:t>: LPPKS </a:t>
          </a:r>
          <a:r>
            <a:rPr lang="en-US" sz="1400" b="1" kern="1200" dirty="0" err="1">
              <a:solidFill>
                <a:schemeClr val="tx1"/>
              </a:solidFill>
            </a:rPr>
            <a:t>dapat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bekerjasama</a:t>
          </a:r>
          <a:r>
            <a:rPr lang="en-US" sz="1400" b="1" kern="1200" dirty="0">
              <a:solidFill>
                <a:schemeClr val="tx1"/>
              </a:solidFill>
            </a:rPr>
            <a:t> dengan LPD </a:t>
          </a:r>
          <a:r>
            <a:rPr lang="en-US" sz="1400" b="1" kern="1200" dirty="0" err="1">
              <a:solidFill>
                <a:schemeClr val="tx1"/>
              </a:solidFill>
            </a:rPr>
            <a:t>disetujui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Ditjen</a:t>
          </a:r>
          <a:r>
            <a:rPr lang="en-US" sz="1400" b="1" kern="1200" dirty="0">
              <a:solidFill>
                <a:schemeClr val="tx1"/>
              </a:solidFill>
            </a:rPr>
            <a:t> GTK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>
              <a:solidFill>
                <a:schemeClr val="tx1"/>
              </a:solidFill>
            </a:rPr>
            <a:t>LPD </a:t>
          </a:r>
          <a:r>
            <a:rPr lang="en-US" sz="1400" b="1" kern="1200" dirty="0" err="1">
              <a:solidFill>
                <a:schemeClr val="tx1"/>
              </a:solidFill>
            </a:rPr>
            <a:t>disupervisi</a:t>
          </a:r>
          <a:r>
            <a:rPr lang="en-US" sz="1400" b="1" kern="1200" dirty="0">
              <a:solidFill>
                <a:schemeClr val="tx1"/>
              </a:solidFill>
            </a:rPr>
            <a:t> oleh LPPKS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>
              <a:solidFill>
                <a:schemeClr val="tx1"/>
              </a:solidFill>
            </a:rPr>
            <a:t>Pola 171 JP : OJT I (25 JP), IST (71 JP),  OJT II (75 JP)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>
              <a:solidFill>
                <a:schemeClr val="tx1"/>
              </a:solidFill>
            </a:rPr>
            <a:t>Peserta</a:t>
          </a:r>
          <a:r>
            <a:rPr lang="en-US" sz="1400" b="1" kern="1200" dirty="0">
              <a:solidFill>
                <a:schemeClr val="tx1"/>
              </a:solidFill>
            </a:rPr>
            <a:t> Lulus </a:t>
          </a:r>
          <a:r>
            <a:rPr lang="en-US" sz="1400" b="1" kern="1200" dirty="0" err="1">
              <a:solidFill>
                <a:schemeClr val="tx1"/>
              </a:solidFill>
            </a:rPr>
            <a:t>Diklat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mendapat</a:t>
          </a:r>
          <a:r>
            <a:rPr lang="en-US" sz="1400" b="1" kern="1200" dirty="0">
              <a:solidFill>
                <a:schemeClr val="tx1"/>
              </a:solidFill>
            </a:rPr>
            <a:t> STTPL </a:t>
          </a:r>
          <a:r>
            <a:rPr lang="en-US" sz="1400" b="1" kern="1200" dirty="0" err="1">
              <a:solidFill>
                <a:schemeClr val="tx1"/>
              </a:solidFill>
            </a:rPr>
            <a:t>ditandatangani</a:t>
          </a:r>
          <a:r>
            <a:rPr lang="en-US" sz="1400" b="1" kern="1200" dirty="0">
              <a:solidFill>
                <a:schemeClr val="tx1"/>
              </a:solidFill>
            </a:rPr>
            <a:t> oleh </a:t>
          </a:r>
          <a:r>
            <a:rPr lang="en-US" sz="1400" b="1" kern="1200" dirty="0" err="1">
              <a:solidFill>
                <a:schemeClr val="tx1"/>
              </a:solidFill>
            </a:rPr>
            <a:t>Dirjen</a:t>
          </a:r>
          <a:r>
            <a:rPr lang="en-US" sz="1400" b="1" kern="1200" dirty="0">
              <a:solidFill>
                <a:schemeClr val="tx1"/>
              </a:solidFill>
            </a:rPr>
            <a:t> GTK</a:t>
          </a:r>
        </a:p>
      </dsp:txBody>
      <dsp:txXfrm>
        <a:off x="2935983" y="1935670"/>
        <a:ext cx="4908762" cy="1186583"/>
      </dsp:txXfrm>
    </dsp:sp>
    <dsp:sp modelId="{51209FDD-ED72-49AD-8C63-EA92F0C1AA41}">
      <dsp:nvSpPr>
        <dsp:cNvPr id="0" name=""/>
        <dsp:cNvSpPr/>
      </dsp:nvSpPr>
      <dsp:spPr>
        <a:xfrm>
          <a:off x="2991330" y="3793987"/>
          <a:ext cx="1740377" cy="598500"/>
        </a:xfrm>
        <a:prstGeom prst="roundRect">
          <a:avLst>
            <a:gd name="adj" fmla="val 166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chemeClr val="bg1"/>
              </a:solidFill>
            </a:rPr>
            <a:t>Pengangkatan</a:t>
          </a:r>
          <a:r>
            <a:rPr lang="en-US" sz="1400" kern="1200" dirty="0">
              <a:solidFill>
                <a:schemeClr val="bg1"/>
              </a:solidFill>
            </a:rPr>
            <a:t>  Pengawas </a:t>
          </a:r>
          <a:r>
            <a:rPr lang="en-US" sz="1400" kern="1200" dirty="0" err="1">
              <a:solidFill>
                <a:schemeClr val="bg1"/>
              </a:solidFill>
            </a:rPr>
            <a:t>Sekolah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020552" y="3823209"/>
        <a:ext cx="1681933" cy="540056"/>
      </dsp:txXfrm>
    </dsp:sp>
    <dsp:sp modelId="{583F7A96-FBA7-4878-81E5-092BF26EC9ED}">
      <dsp:nvSpPr>
        <dsp:cNvPr id="0" name=""/>
        <dsp:cNvSpPr/>
      </dsp:nvSpPr>
      <dsp:spPr>
        <a:xfrm>
          <a:off x="5079562" y="3816421"/>
          <a:ext cx="2219246" cy="60592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>
              <a:solidFill>
                <a:schemeClr val="tx1"/>
              </a:solidFill>
            </a:rPr>
            <a:t>Pemprov</a:t>
          </a:r>
          <a:r>
            <a:rPr lang="en-US" sz="1600" b="1" kern="1200" dirty="0">
              <a:solidFill>
                <a:schemeClr val="tx1"/>
              </a:solidFill>
            </a:rPr>
            <a:t>/</a:t>
          </a:r>
          <a:r>
            <a:rPr lang="en-US" sz="1600" b="1" kern="1200" dirty="0" err="1">
              <a:solidFill>
                <a:schemeClr val="tx1"/>
              </a:solidFill>
            </a:rPr>
            <a:t>Kab</a:t>
          </a:r>
          <a:r>
            <a:rPr lang="en-US" sz="1600" b="1" kern="1200" dirty="0">
              <a:solidFill>
                <a:schemeClr val="tx1"/>
              </a:solidFill>
            </a:rPr>
            <a:t>/Kota</a:t>
          </a:r>
        </a:p>
      </dsp:txBody>
      <dsp:txXfrm>
        <a:off x="5079562" y="3816421"/>
        <a:ext cx="2219246" cy="605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D1097-CD34-4636-B449-A6E9BF16ECCD}">
      <dsp:nvSpPr>
        <dsp:cNvPr id="0" name=""/>
        <dsp:cNvSpPr/>
      </dsp:nvSpPr>
      <dsp:spPr>
        <a:xfrm>
          <a:off x="4348594" y="2852936"/>
          <a:ext cx="2352717" cy="2204926"/>
        </a:xfrm>
        <a:prstGeom prst="gear9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PENGAWAS SEKOLAH</a:t>
          </a:r>
          <a:endParaRPr lang="id-ID" sz="2000" b="1" kern="1200" dirty="0"/>
        </a:p>
      </dsp:txBody>
      <dsp:txXfrm>
        <a:off x="4810549" y="3369429"/>
        <a:ext cx="1428807" cy="1133378"/>
      </dsp:txXfrm>
    </dsp:sp>
    <dsp:sp modelId="{18EF6423-3DB4-45CC-84B4-E7F90D6FABC4}">
      <dsp:nvSpPr>
        <dsp:cNvPr id="0" name=""/>
        <dsp:cNvSpPr/>
      </dsp:nvSpPr>
      <dsp:spPr>
        <a:xfrm>
          <a:off x="2096981" y="2920966"/>
          <a:ext cx="2591705" cy="2125202"/>
        </a:xfrm>
        <a:prstGeom prst="gear6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chemeClr val="tx1"/>
              </a:solidFill>
            </a:rPr>
            <a:t>KEPALA</a:t>
          </a:r>
          <a:r>
            <a:rPr lang="en-US" sz="2700" b="1" kern="1200" dirty="0">
              <a:solidFill>
                <a:schemeClr val="bg1"/>
              </a:solidFill>
            </a:rPr>
            <a:t> </a:t>
          </a:r>
          <a:r>
            <a:rPr lang="en-US" sz="2700" b="1" kern="1200" dirty="0">
              <a:solidFill>
                <a:schemeClr val="tx1"/>
              </a:solidFill>
            </a:rPr>
            <a:t>SEKOLAH</a:t>
          </a:r>
          <a:endParaRPr lang="id-ID" sz="2700" b="1" kern="1200" dirty="0">
            <a:solidFill>
              <a:schemeClr val="tx1"/>
            </a:solidFill>
          </a:endParaRPr>
        </a:p>
      </dsp:txBody>
      <dsp:txXfrm>
        <a:off x="2699819" y="3459226"/>
        <a:ext cx="1386029" cy="1048682"/>
      </dsp:txXfrm>
    </dsp:sp>
    <dsp:sp modelId="{0CAA47FB-BEF4-44CF-8285-7698F282631C}">
      <dsp:nvSpPr>
        <dsp:cNvPr id="0" name=""/>
        <dsp:cNvSpPr/>
      </dsp:nvSpPr>
      <dsp:spPr>
        <a:xfrm rot="20700000">
          <a:off x="3494872" y="1549404"/>
          <a:ext cx="1790407" cy="1776724"/>
        </a:xfrm>
        <a:prstGeom prst="gear6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/>
            <a:t>GURU</a:t>
          </a:r>
          <a:endParaRPr lang="id-ID" sz="2700" b="1" kern="1200" dirty="0"/>
        </a:p>
      </dsp:txBody>
      <dsp:txXfrm rot="-20700000">
        <a:off x="3888372" y="1938280"/>
        <a:ext cx="1003406" cy="998972"/>
      </dsp:txXfrm>
    </dsp:sp>
    <dsp:sp modelId="{6FB754E0-CFE4-4D31-B1D5-9ED392A0E91D}">
      <dsp:nvSpPr>
        <dsp:cNvPr id="0" name=""/>
        <dsp:cNvSpPr/>
      </dsp:nvSpPr>
      <dsp:spPr>
        <a:xfrm>
          <a:off x="4806413" y="2780921"/>
          <a:ext cx="2306755" cy="2575090"/>
        </a:xfrm>
        <a:prstGeom prst="circularArrow">
          <a:avLst>
            <a:gd name="adj1" fmla="val 4688"/>
            <a:gd name="adj2" fmla="val 299029"/>
            <a:gd name="adj3" fmla="val 2555581"/>
            <a:gd name="adj4" fmla="val 15778839"/>
            <a:gd name="adj5" fmla="val 5469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E97C3-E218-4E9E-B846-AEC0C1B5C166}">
      <dsp:nvSpPr>
        <dsp:cNvPr id="0" name=""/>
        <dsp:cNvSpPr/>
      </dsp:nvSpPr>
      <dsp:spPr>
        <a:xfrm>
          <a:off x="1797376" y="2022397"/>
          <a:ext cx="3448209" cy="34482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83F88-244C-4C52-93F1-BEFFC13ABE70}">
      <dsp:nvSpPr>
        <dsp:cNvPr id="0" name=""/>
        <dsp:cNvSpPr/>
      </dsp:nvSpPr>
      <dsp:spPr>
        <a:xfrm>
          <a:off x="2920938" y="449410"/>
          <a:ext cx="3717864" cy="371786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A86A4-9B1B-41DC-8F09-C226775C4396}">
      <dsp:nvSpPr>
        <dsp:cNvPr id="0" name=""/>
        <dsp:cNvSpPr/>
      </dsp:nvSpPr>
      <dsp:spPr>
        <a:xfrm rot="5400000">
          <a:off x="-169894" y="183022"/>
          <a:ext cx="1132632" cy="79284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1</a:t>
          </a:r>
        </a:p>
      </dsp:txBody>
      <dsp:txXfrm rot="-5400000">
        <a:off x="1" y="409548"/>
        <a:ext cx="792842" cy="339790"/>
      </dsp:txXfrm>
    </dsp:sp>
    <dsp:sp modelId="{C2342DFF-6AF0-43AE-8117-D1F6165CDD1A}">
      <dsp:nvSpPr>
        <dsp:cNvPr id="0" name=""/>
        <dsp:cNvSpPr/>
      </dsp:nvSpPr>
      <dsp:spPr>
        <a:xfrm rot="5400000">
          <a:off x="3992620" y="-3190816"/>
          <a:ext cx="736211" cy="7135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Jumlah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dan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kualitas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PS 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yang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ada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saat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ini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belum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tersedia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sesuai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standar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baku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792843" y="44900"/>
        <a:ext cx="7099828" cy="664333"/>
      </dsp:txXfrm>
    </dsp:sp>
    <dsp:sp modelId="{5F0D17A8-CA6B-433E-9FDC-B3624EEBCE7E}">
      <dsp:nvSpPr>
        <dsp:cNvPr id="0" name=""/>
        <dsp:cNvSpPr/>
      </dsp:nvSpPr>
      <dsp:spPr>
        <a:xfrm rot="5400000">
          <a:off x="-169894" y="1203685"/>
          <a:ext cx="1132632" cy="792842"/>
        </a:xfrm>
        <a:prstGeom prst="chevron">
          <a:avLst/>
        </a:prstGeom>
        <a:gradFill rotWithShape="0">
          <a:gsLst>
            <a:gs pos="0">
              <a:schemeClr val="accent2">
                <a:hueOff val="28360"/>
                <a:satOff val="3260"/>
                <a:lumOff val="-25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8360"/>
                <a:satOff val="3260"/>
                <a:lumOff val="-25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8360"/>
              <a:satOff val="3260"/>
              <a:lumOff val="-25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/>
            <a:t>2</a:t>
          </a:r>
        </a:p>
      </dsp:txBody>
      <dsp:txXfrm rot="-5400000">
        <a:off x="1" y="1430211"/>
        <a:ext cx="792842" cy="339790"/>
      </dsp:txXfrm>
    </dsp:sp>
    <dsp:sp modelId="{DADAE8AA-FCED-4B3E-B440-1DD5C74E6698}">
      <dsp:nvSpPr>
        <dsp:cNvPr id="0" name=""/>
        <dsp:cNvSpPr/>
      </dsp:nvSpPr>
      <dsp:spPr>
        <a:xfrm rot="5400000">
          <a:off x="3992620" y="-2241176"/>
          <a:ext cx="736211" cy="7135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360"/>
              <a:satOff val="3260"/>
              <a:lumOff val="-25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Pengangkatan</a:t>
          </a:r>
          <a:r>
            <a:rPr lang="id-ID" sz="24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PS 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oleh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pemda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belum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100%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sesuai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dengan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prosedur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sesuai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regulasi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792843" y="994540"/>
        <a:ext cx="7099828" cy="664333"/>
      </dsp:txXfrm>
    </dsp:sp>
    <dsp:sp modelId="{F8655839-CC34-4E7E-A840-39DE8F735169}">
      <dsp:nvSpPr>
        <dsp:cNvPr id="0" name=""/>
        <dsp:cNvSpPr/>
      </dsp:nvSpPr>
      <dsp:spPr>
        <a:xfrm rot="5400000">
          <a:off x="-169894" y="2224347"/>
          <a:ext cx="1132632" cy="792842"/>
        </a:xfrm>
        <a:prstGeom prst="chevron">
          <a:avLst/>
        </a:prstGeom>
        <a:gradFill rotWithShape="0">
          <a:gsLst>
            <a:gs pos="0">
              <a:schemeClr val="accent2">
                <a:hueOff val="56720"/>
                <a:satOff val="6519"/>
                <a:lumOff val="-51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56720"/>
                <a:satOff val="6519"/>
                <a:lumOff val="-51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56720"/>
              <a:satOff val="6519"/>
              <a:lumOff val="-5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/>
            <a:t>3</a:t>
          </a:r>
        </a:p>
      </dsp:txBody>
      <dsp:txXfrm rot="-5400000">
        <a:off x="1" y="2450873"/>
        <a:ext cx="792842" cy="339790"/>
      </dsp:txXfrm>
    </dsp:sp>
    <dsp:sp modelId="{037249B4-0501-4F7C-9F54-026821BBA10E}">
      <dsp:nvSpPr>
        <dsp:cNvPr id="0" name=""/>
        <dsp:cNvSpPr/>
      </dsp:nvSpPr>
      <dsp:spPr>
        <a:xfrm rot="5400000">
          <a:off x="3992620" y="-1245310"/>
          <a:ext cx="736211" cy="7135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56720"/>
              <a:satOff val="6519"/>
              <a:lumOff val="-5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Banyak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PS yang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mengalami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pensiun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promosi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atau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mutasi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792843" y="1990406"/>
        <a:ext cx="7099828" cy="664333"/>
      </dsp:txXfrm>
    </dsp:sp>
    <dsp:sp modelId="{D1E6D411-2A30-446D-80D6-A4CEDA6DACFD}">
      <dsp:nvSpPr>
        <dsp:cNvPr id="0" name=""/>
        <dsp:cNvSpPr/>
      </dsp:nvSpPr>
      <dsp:spPr>
        <a:xfrm rot="5400000">
          <a:off x="-169894" y="3245010"/>
          <a:ext cx="1132632" cy="792842"/>
        </a:xfrm>
        <a:prstGeom prst="chevron">
          <a:avLst/>
        </a:prstGeom>
        <a:gradFill rotWithShape="0">
          <a:gsLst>
            <a:gs pos="0">
              <a:schemeClr val="accent2">
                <a:hueOff val="85080"/>
                <a:satOff val="9779"/>
                <a:lumOff val="-779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85080"/>
                <a:satOff val="9779"/>
                <a:lumOff val="-779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85080"/>
              <a:satOff val="9779"/>
              <a:lumOff val="-77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/>
            <a:t>4</a:t>
          </a:r>
        </a:p>
      </dsp:txBody>
      <dsp:txXfrm rot="-5400000">
        <a:off x="1" y="3471536"/>
        <a:ext cx="792842" cy="339790"/>
      </dsp:txXfrm>
    </dsp:sp>
    <dsp:sp modelId="{234B7DE8-86F3-44A0-A2F6-77F37412CBE6}">
      <dsp:nvSpPr>
        <dsp:cNvPr id="0" name=""/>
        <dsp:cNvSpPr/>
      </dsp:nvSpPr>
      <dsp:spPr>
        <a:xfrm rot="5400000">
          <a:off x="3992620" y="-224647"/>
          <a:ext cx="736211" cy="7135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85080"/>
              <a:satOff val="9779"/>
              <a:lumOff val="-77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Terjadi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penambahan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sekolah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baru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dan juga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penyatuan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beberapa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sekolah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di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tempat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lain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792843" y="3011069"/>
        <a:ext cx="7099828" cy="664333"/>
      </dsp:txXfrm>
    </dsp:sp>
    <dsp:sp modelId="{A8742FE0-AAA7-4BE3-932F-480B22CC0FBA}">
      <dsp:nvSpPr>
        <dsp:cNvPr id="0" name=""/>
        <dsp:cNvSpPr/>
      </dsp:nvSpPr>
      <dsp:spPr>
        <a:xfrm rot="5400000">
          <a:off x="-169894" y="4442801"/>
          <a:ext cx="1132632" cy="792842"/>
        </a:xfrm>
        <a:prstGeom prst="chevron">
          <a:avLst/>
        </a:prstGeom>
        <a:gradFill rotWithShape="0">
          <a:gsLst>
            <a:gs pos="0">
              <a:schemeClr val="accent2">
                <a:hueOff val="113440"/>
                <a:satOff val="13039"/>
                <a:lumOff val="-1039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13440"/>
                <a:satOff val="13039"/>
                <a:lumOff val="-1039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13440"/>
              <a:satOff val="13039"/>
              <a:lumOff val="-103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/>
            <a:t>5</a:t>
          </a:r>
        </a:p>
      </dsp:txBody>
      <dsp:txXfrm rot="-5400000">
        <a:off x="1" y="4669327"/>
        <a:ext cx="792842" cy="339790"/>
      </dsp:txXfrm>
    </dsp:sp>
    <dsp:sp modelId="{0C1A07FB-994F-4851-91B6-B1ABD12E8A9B}">
      <dsp:nvSpPr>
        <dsp:cNvPr id="0" name=""/>
        <dsp:cNvSpPr/>
      </dsp:nvSpPr>
      <dsp:spPr>
        <a:xfrm rot="5400000">
          <a:off x="3815492" y="873121"/>
          <a:ext cx="1090468" cy="7135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3440"/>
              <a:satOff val="13039"/>
              <a:lumOff val="-103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Belum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semua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sekolah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dibina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oleh PS yang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memiliki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sertifikat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calon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pengawas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sekolah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792843" y="3949002"/>
        <a:ext cx="7082535" cy="984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A86A4-9B1B-41DC-8F09-C226775C4396}">
      <dsp:nvSpPr>
        <dsp:cNvPr id="0" name=""/>
        <dsp:cNvSpPr/>
      </dsp:nvSpPr>
      <dsp:spPr>
        <a:xfrm rot="5400000">
          <a:off x="-249694" y="254715"/>
          <a:ext cx="1664630" cy="116524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1</a:t>
          </a:r>
        </a:p>
      </dsp:txBody>
      <dsp:txXfrm rot="-5400000">
        <a:off x="1" y="587642"/>
        <a:ext cx="1165241" cy="499389"/>
      </dsp:txXfrm>
    </dsp:sp>
    <dsp:sp modelId="{C2342DFF-6AF0-43AE-8117-D1F6165CDD1A}">
      <dsp:nvSpPr>
        <dsp:cNvPr id="0" name=""/>
        <dsp:cNvSpPr/>
      </dsp:nvSpPr>
      <dsp:spPr>
        <a:xfrm rot="5400000">
          <a:off x="4005636" y="-2835374"/>
          <a:ext cx="1082578" cy="67633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Sebagai acuan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penataan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PS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bagi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i</a:t>
          </a:r>
          <a:r>
            <a:rPr lang="id-ID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nstansi Kepegawaian pada Pemerintah Pusat 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dan </a:t>
          </a:r>
          <a:r>
            <a:rPr lang="id-ID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Daerah 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id-ID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165242" y="57867"/>
        <a:ext cx="6710521" cy="976884"/>
      </dsp:txXfrm>
    </dsp:sp>
    <dsp:sp modelId="{5F0D17A8-CA6B-433E-9FDC-B3624EEBCE7E}">
      <dsp:nvSpPr>
        <dsp:cNvPr id="0" name=""/>
        <dsp:cNvSpPr/>
      </dsp:nvSpPr>
      <dsp:spPr>
        <a:xfrm rot="5400000">
          <a:off x="-249694" y="1726239"/>
          <a:ext cx="1664630" cy="1165241"/>
        </a:xfrm>
        <a:prstGeom prst="chevron">
          <a:avLst/>
        </a:prstGeom>
        <a:gradFill rotWithShape="0">
          <a:gsLst>
            <a:gs pos="0">
              <a:schemeClr val="accent2">
                <a:hueOff val="56720"/>
                <a:satOff val="6519"/>
                <a:lumOff val="-51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56720"/>
                <a:satOff val="6519"/>
                <a:lumOff val="-51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56720"/>
              <a:satOff val="6519"/>
              <a:lumOff val="-5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2</a:t>
          </a:r>
        </a:p>
      </dsp:txBody>
      <dsp:txXfrm rot="-5400000">
        <a:off x="1" y="2059166"/>
        <a:ext cx="1165241" cy="499389"/>
      </dsp:txXfrm>
    </dsp:sp>
    <dsp:sp modelId="{DADAE8AA-FCED-4B3E-B440-1DD5C74E6698}">
      <dsp:nvSpPr>
        <dsp:cNvPr id="0" name=""/>
        <dsp:cNvSpPr/>
      </dsp:nvSpPr>
      <dsp:spPr>
        <a:xfrm rot="5400000">
          <a:off x="4005920" y="-1364134"/>
          <a:ext cx="1082009" cy="67633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56720"/>
              <a:satOff val="6519"/>
              <a:lumOff val="-5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Sebagai pedoman dalam evaluasi kebijakan penataan </a:t>
          </a:r>
          <a:r>
            <a:rPr lang="en-US" sz="24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PS</a:t>
          </a:r>
          <a:r>
            <a:rPr lang="id-ID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pada instansi kepegawaian pusat 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dan </a:t>
          </a:r>
          <a:r>
            <a:rPr lang="id-ID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daerah.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165241" y="1529364"/>
        <a:ext cx="6710549" cy="976371"/>
      </dsp:txXfrm>
    </dsp:sp>
    <dsp:sp modelId="{F8655839-CC34-4E7E-A840-39DE8F735169}">
      <dsp:nvSpPr>
        <dsp:cNvPr id="0" name=""/>
        <dsp:cNvSpPr/>
      </dsp:nvSpPr>
      <dsp:spPr>
        <a:xfrm rot="5400000">
          <a:off x="-249694" y="3197763"/>
          <a:ext cx="1664630" cy="1165241"/>
        </a:xfrm>
        <a:prstGeom prst="chevron">
          <a:avLst/>
        </a:prstGeom>
        <a:gradFill rotWithShape="0">
          <a:gsLst>
            <a:gs pos="0">
              <a:schemeClr val="accent2">
                <a:hueOff val="113440"/>
                <a:satOff val="13039"/>
                <a:lumOff val="-1039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13440"/>
                <a:satOff val="13039"/>
                <a:lumOff val="-1039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13440"/>
              <a:satOff val="13039"/>
              <a:lumOff val="-103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3</a:t>
          </a:r>
        </a:p>
      </dsp:txBody>
      <dsp:txXfrm rot="-5400000">
        <a:off x="1" y="3530690"/>
        <a:ext cx="1165241" cy="499389"/>
      </dsp:txXfrm>
    </dsp:sp>
    <dsp:sp modelId="{037249B4-0501-4F7C-9F54-026821BBA10E}">
      <dsp:nvSpPr>
        <dsp:cNvPr id="0" name=""/>
        <dsp:cNvSpPr/>
      </dsp:nvSpPr>
      <dsp:spPr>
        <a:xfrm rot="5400000">
          <a:off x="4005920" y="107389"/>
          <a:ext cx="1082009" cy="67633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3440"/>
              <a:satOff val="13039"/>
              <a:lumOff val="-103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Sebagai acuan p</a:t>
          </a:r>
          <a:r>
            <a:rPr lang="en-ID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engembangan</a:t>
          </a:r>
          <a:r>
            <a:rPr lang="en-ID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program </a:t>
          </a:r>
          <a:r>
            <a:rPr lang="en-ID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kerja</a:t>
          </a:r>
          <a:r>
            <a:rPr lang="en-ID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D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berkelanjutan</a:t>
          </a:r>
          <a:r>
            <a:rPr lang="en-ID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D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dalam</a:t>
          </a:r>
          <a:r>
            <a:rPr lang="en-ID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D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penataan</a:t>
          </a:r>
          <a:r>
            <a:rPr lang="en-ID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D" sz="24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ID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PS. </a:t>
          </a:r>
          <a:endParaRPr lang="en-US" sz="2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165241" y="3000888"/>
        <a:ext cx="6710549" cy="976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A86A4-9B1B-41DC-8F09-C226775C4396}">
      <dsp:nvSpPr>
        <dsp:cNvPr id="0" name=""/>
        <dsp:cNvSpPr/>
      </dsp:nvSpPr>
      <dsp:spPr>
        <a:xfrm rot="5400000">
          <a:off x="-263321" y="265018"/>
          <a:ext cx="1755475" cy="122883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>
              <a:latin typeface="Bahnschrift" panose="020B0502040204020203" pitchFamily="34" charset="0"/>
            </a:rPr>
            <a:t>1</a:t>
          </a:r>
        </a:p>
      </dsp:txBody>
      <dsp:txXfrm rot="-5400000">
        <a:off x="1" y="616114"/>
        <a:ext cx="1228833" cy="526642"/>
      </dsp:txXfrm>
    </dsp:sp>
    <dsp:sp modelId="{C2342DFF-6AF0-43AE-8117-D1F6165CDD1A}">
      <dsp:nvSpPr>
        <dsp:cNvPr id="0" name=""/>
        <dsp:cNvSpPr/>
      </dsp:nvSpPr>
      <dsp:spPr>
        <a:xfrm rot="5400000">
          <a:off x="3822732" y="-2593899"/>
          <a:ext cx="1141059" cy="63288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Mekanisme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penataan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PS (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Diklat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Cawas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Pengendalian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Formasi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Redistribusi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, dan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Pemindahan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</a:p>
      </dsp:txBody>
      <dsp:txXfrm rot="-5400000">
        <a:off x="1228833" y="55702"/>
        <a:ext cx="6273155" cy="1029655"/>
      </dsp:txXfrm>
    </dsp:sp>
    <dsp:sp modelId="{5F0D17A8-CA6B-433E-9FDC-B3624EEBCE7E}">
      <dsp:nvSpPr>
        <dsp:cNvPr id="0" name=""/>
        <dsp:cNvSpPr/>
      </dsp:nvSpPr>
      <dsp:spPr>
        <a:xfrm rot="5400000">
          <a:off x="-263321" y="1827984"/>
          <a:ext cx="1755475" cy="1228833"/>
        </a:xfrm>
        <a:prstGeom prst="chevron">
          <a:avLst/>
        </a:prstGeom>
        <a:gradFill rotWithShape="0">
          <a:gsLst>
            <a:gs pos="0">
              <a:schemeClr val="accent2">
                <a:hueOff val="56720"/>
                <a:satOff val="6519"/>
                <a:lumOff val="-51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56720"/>
                <a:satOff val="6519"/>
                <a:lumOff val="-51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56720"/>
              <a:satOff val="6519"/>
              <a:lumOff val="-5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latin typeface="Bahnschrift" panose="020B0502040204020203" pitchFamily="34" charset="0"/>
            </a:rPr>
            <a:t>2</a:t>
          </a:r>
        </a:p>
      </dsp:txBody>
      <dsp:txXfrm rot="-5400000">
        <a:off x="1" y="2179080"/>
        <a:ext cx="1228833" cy="526642"/>
      </dsp:txXfrm>
    </dsp:sp>
    <dsp:sp modelId="{DADAE8AA-FCED-4B3E-B440-1DD5C74E6698}">
      <dsp:nvSpPr>
        <dsp:cNvPr id="0" name=""/>
        <dsp:cNvSpPr/>
      </dsp:nvSpPr>
      <dsp:spPr>
        <a:xfrm rot="5400000">
          <a:off x="3822732" y="-1070976"/>
          <a:ext cx="1141059" cy="63288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56720"/>
              <a:satOff val="6519"/>
              <a:lumOff val="-5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Organisasi</a:t>
          </a:r>
          <a:r>
            <a:rPr lang="en-US" sz="26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6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Pelaksana</a:t>
          </a:r>
          <a:r>
            <a:rPr lang="en-US" sz="26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6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Penataan</a:t>
          </a:r>
          <a:r>
            <a:rPr lang="en-US" sz="26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6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600" b="1" kern="1200" dirty="0">
              <a:latin typeface="Cambria" panose="02040503050406030204" pitchFamily="18" charset="0"/>
              <a:ea typeface="Cambria" panose="02040503050406030204" pitchFamily="18" charset="0"/>
            </a:rPr>
            <a:t>PS</a:t>
          </a:r>
        </a:p>
      </dsp:txBody>
      <dsp:txXfrm rot="-5400000">
        <a:off x="1228833" y="1578625"/>
        <a:ext cx="6273155" cy="1029655"/>
      </dsp:txXfrm>
    </dsp:sp>
    <dsp:sp modelId="{0EC7BCE3-1977-4F58-B0E7-F65361AD9B34}">
      <dsp:nvSpPr>
        <dsp:cNvPr id="0" name=""/>
        <dsp:cNvSpPr/>
      </dsp:nvSpPr>
      <dsp:spPr>
        <a:xfrm rot="5400000">
          <a:off x="-263321" y="3390950"/>
          <a:ext cx="1755475" cy="1228833"/>
        </a:xfrm>
        <a:prstGeom prst="chevron">
          <a:avLst/>
        </a:prstGeom>
        <a:gradFill rotWithShape="0">
          <a:gsLst>
            <a:gs pos="0">
              <a:schemeClr val="accent2">
                <a:hueOff val="113440"/>
                <a:satOff val="13039"/>
                <a:lumOff val="-1039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13440"/>
                <a:satOff val="13039"/>
                <a:lumOff val="-1039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13440"/>
              <a:satOff val="13039"/>
              <a:lumOff val="-103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latin typeface="Bahnschrift" panose="020B0502040204020203" pitchFamily="34" charset="0"/>
            </a:rPr>
            <a:t>3</a:t>
          </a:r>
          <a:endParaRPr lang="en-ID" sz="2600" b="1" kern="1200" dirty="0">
            <a:latin typeface="Bahnschrift" panose="020B0502040204020203" pitchFamily="34" charset="0"/>
          </a:endParaRPr>
        </a:p>
      </dsp:txBody>
      <dsp:txXfrm rot="-5400000">
        <a:off x="1" y="3742046"/>
        <a:ext cx="1228833" cy="526642"/>
      </dsp:txXfrm>
    </dsp:sp>
    <dsp:sp modelId="{0E754AAC-0266-4C73-A606-597F374C9703}">
      <dsp:nvSpPr>
        <dsp:cNvPr id="0" name=""/>
        <dsp:cNvSpPr/>
      </dsp:nvSpPr>
      <dsp:spPr>
        <a:xfrm rot="5400000">
          <a:off x="3822732" y="533729"/>
          <a:ext cx="1141059" cy="63288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3440"/>
              <a:satOff val="13039"/>
              <a:lumOff val="-103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Penjaminan</a:t>
          </a:r>
          <a:r>
            <a:rPr lang="en-US" sz="26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6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mutu</a:t>
          </a:r>
          <a:r>
            <a:rPr lang="en-US" sz="26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6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Penataan</a:t>
          </a:r>
          <a:r>
            <a:rPr lang="en-US" sz="26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6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600" b="1" kern="1200" dirty="0">
              <a:latin typeface="Cambria" panose="02040503050406030204" pitchFamily="18" charset="0"/>
              <a:ea typeface="Cambria" panose="02040503050406030204" pitchFamily="18" charset="0"/>
            </a:rPr>
            <a:t>PS</a:t>
          </a:r>
          <a:endParaRPr lang="en-ID" sz="26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228833" y="3183330"/>
        <a:ext cx="6273155" cy="10296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A86A4-9B1B-41DC-8F09-C226775C4396}">
      <dsp:nvSpPr>
        <dsp:cNvPr id="0" name=""/>
        <dsp:cNvSpPr/>
      </dsp:nvSpPr>
      <dsp:spPr>
        <a:xfrm rot="5400000">
          <a:off x="-218836" y="221901"/>
          <a:ext cx="1458910" cy="102123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Bahnschrift" panose="020B0502040204020203" pitchFamily="34" charset="0"/>
            </a:rPr>
            <a:t>1</a:t>
          </a:r>
        </a:p>
      </dsp:txBody>
      <dsp:txXfrm rot="-5400000">
        <a:off x="1" y="513684"/>
        <a:ext cx="1021237" cy="437673"/>
      </dsp:txXfrm>
    </dsp:sp>
    <dsp:sp modelId="{C2342DFF-6AF0-43AE-8117-D1F6165CDD1A}">
      <dsp:nvSpPr>
        <dsp:cNvPr id="0" name=""/>
        <dsp:cNvSpPr/>
      </dsp:nvSpPr>
      <dsp:spPr>
        <a:xfrm rot="5400000">
          <a:off x="3939950" y="-2915648"/>
          <a:ext cx="948292" cy="6785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Mengendalikan komposisi, formasi, dan </a:t>
          </a:r>
          <a:r>
            <a:rPr lang="id-ID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kebutuhan</a:t>
          </a:r>
          <a:r>
            <a:rPr lang="en-US" sz="20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PS oleh p</a:t>
          </a:r>
          <a:r>
            <a:rPr lang="id-ID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emerintah</a:t>
          </a: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0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pusat</a:t>
          </a:r>
          <a:r>
            <a:rPr lang="id-ID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, pemerintah daerah provinsi, dan pemerintah daerah kabupaten/kot</a:t>
          </a: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a</a:t>
          </a:r>
        </a:p>
      </dsp:txBody>
      <dsp:txXfrm rot="-5400000">
        <a:off x="1021237" y="49357"/>
        <a:ext cx="6739426" cy="855708"/>
      </dsp:txXfrm>
    </dsp:sp>
    <dsp:sp modelId="{5F0D17A8-CA6B-433E-9FDC-B3624EEBCE7E}">
      <dsp:nvSpPr>
        <dsp:cNvPr id="0" name=""/>
        <dsp:cNvSpPr/>
      </dsp:nvSpPr>
      <dsp:spPr>
        <a:xfrm rot="5400000">
          <a:off x="-218836" y="1536309"/>
          <a:ext cx="1458910" cy="1021237"/>
        </a:xfrm>
        <a:prstGeom prst="chevron">
          <a:avLst/>
        </a:prstGeom>
        <a:gradFill rotWithShape="0">
          <a:gsLst>
            <a:gs pos="0">
              <a:schemeClr val="accent2">
                <a:hueOff val="37813"/>
                <a:satOff val="4346"/>
                <a:lumOff val="-346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7813"/>
                <a:satOff val="4346"/>
                <a:lumOff val="-346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7813"/>
              <a:satOff val="4346"/>
              <a:lumOff val="-34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Bahnschrift" panose="020B0502040204020203" pitchFamily="34" charset="0"/>
            </a:rPr>
            <a:t>2</a:t>
          </a:r>
        </a:p>
      </dsp:txBody>
      <dsp:txXfrm rot="-5400000">
        <a:off x="1" y="1828092"/>
        <a:ext cx="1021237" cy="437673"/>
      </dsp:txXfrm>
    </dsp:sp>
    <dsp:sp modelId="{DADAE8AA-FCED-4B3E-B440-1DD5C74E6698}">
      <dsp:nvSpPr>
        <dsp:cNvPr id="0" name=""/>
        <dsp:cNvSpPr/>
      </dsp:nvSpPr>
      <dsp:spPr>
        <a:xfrm rot="5400000">
          <a:off x="3939950" y="-1601240"/>
          <a:ext cx="948292" cy="6785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813"/>
              <a:satOff val="4346"/>
              <a:lumOff val="-34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Memenuhi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kebutuhan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PS </a:t>
          </a:r>
          <a:r>
            <a:rPr lang="id-ID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sesuai dengan kebutuhan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hasil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penghitungan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kebutuhan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dan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standar</a:t>
          </a:r>
          <a:endParaRPr lang="en-US" sz="24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021237" y="1363765"/>
        <a:ext cx="6739426" cy="855708"/>
      </dsp:txXfrm>
    </dsp:sp>
    <dsp:sp modelId="{F8655839-CC34-4E7E-A840-39DE8F735169}">
      <dsp:nvSpPr>
        <dsp:cNvPr id="0" name=""/>
        <dsp:cNvSpPr/>
      </dsp:nvSpPr>
      <dsp:spPr>
        <a:xfrm rot="5400000">
          <a:off x="-218836" y="2850717"/>
          <a:ext cx="1458910" cy="1021237"/>
        </a:xfrm>
        <a:prstGeom prst="chevron">
          <a:avLst/>
        </a:prstGeom>
        <a:gradFill rotWithShape="0">
          <a:gsLst>
            <a:gs pos="0">
              <a:schemeClr val="accent2">
                <a:hueOff val="75627"/>
                <a:satOff val="8693"/>
                <a:lumOff val="-692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75627"/>
                <a:satOff val="8693"/>
                <a:lumOff val="-692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75627"/>
              <a:satOff val="8693"/>
              <a:lumOff val="-69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Bahnschrift" panose="020B0502040204020203" pitchFamily="34" charset="0"/>
            </a:rPr>
            <a:t>3</a:t>
          </a:r>
        </a:p>
      </dsp:txBody>
      <dsp:txXfrm rot="-5400000">
        <a:off x="1" y="3142500"/>
        <a:ext cx="1021237" cy="437673"/>
      </dsp:txXfrm>
    </dsp:sp>
    <dsp:sp modelId="{037249B4-0501-4F7C-9F54-026821BBA10E}">
      <dsp:nvSpPr>
        <dsp:cNvPr id="0" name=""/>
        <dsp:cNvSpPr/>
      </dsp:nvSpPr>
      <dsp:spPr>
        <a:xfrm rot="5400000">
          <a:off x="3939950" y="-286832"/>
          <a:ext cx="948292" cy="6785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75627"/>
              <a:satOff val="8693"/>
              <a:lumOff val="-69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Melakukan</a:t>
          </a:r>
          <a:r>
            <a:rPr lang="id-ID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pembinaan dan pengembangan karir dan/atau pemerataan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kualitas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dan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kuantitas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PS.   </a:t>
          </a:r>
        </a:p>
      </dsp:txBody>
      <dsp:txXfrm rot="-5400000">
        <a:off x="1021237" y="2678173"/>
        <a:ext cx="6739426" cy="855708"/>
      </dsp:txXfrm>
    </dsp:sp>
    <dsp:sp modelId="{83183E48-971D-486C-A2C7-3F32238A66E6}">
      <dsp:nvSpPr>
        <dsp:cNvPr id="0" name=""/>
        <dsp:cNvSpPr/>
      </dsp:nvSpPr>
      <dsp:spPr>
        <a:xfrm rot="5400000">
          <a:off x="-218836" y="4165125"/>
          <a:ext cx="1458910" cy="1021237"/>
        </a:xfrm>
        <a:prstGeom prst="chevron">
          <a:avLst/>
        </a:prstGeom>
        <a:gradFill rotWithShape="0">
          <a:gsLst>
            <a:gs pos="0">
              <a:schemeClr val="accent2">
                <a:hueOff val="113440"/>
                <a:satOff val="13039"/>
                <a:lumOff val="-1039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13440"/>
                <a:satOff val="13039"/>
                <a:lumOff val="-1039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13440"/>
              <a:satOff val="13039"/>
              <a:lumOff val="-103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Bahnschrift" panose="020B0502040204020203" pitchFamily="34" charset="0"/>
            </a:rPr>
            <a:t>4</a:t>
          </a:r>
        </a:p>
      </dsp:txBody>
      <dsp:txXfrm rot="-5400000">
        <a:off x="1" y="4456908"/>
        <a:ext cx="1021237" cy="437673"/>
      </dsp:txXfrm>
    </dsp:sp>
    <dsp:sp modelId="{53A5A68B-A887-4275-9F10-FCA9A70AB5E6}">
      <dsp:nvSpPr>
        <dsp:cNvPr id="0" name=""/>
        <dsp:cNvSpPr/>
      </dsp:nvSpPr>
      <dsp:spPr>
        <a:xfrm rot="5400000">
          <a:off x="3939950" y="1027575"/>
          <a:ext cx="948292" cy="6785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3440"/>
              <a:satOff val="13039"/>
              <a:lumOff val="-103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Meningkatkan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kinerja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PS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untuk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mewujudkan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id-ID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pemerataan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pendidikan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yang 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bermutu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berdaya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saing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, dan </a:t>
          </a:r>
          <a:r>
            <a:rPr lang="en-US" sz="24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relevan</a:t>
          </a:r>
          <a:r>
            <a:rPr lang="en-US" sz="2400" b="1" kern="1200" dirty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</a:p>
      </dsp:txBody>
      <dsp:txXfrm rot="-5400000">
        <a:off x="1021237" y="3992580"/>
        <a:ext cx="6739426" cy="855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B631B-D431-4F59-89FB-20ECDFF0433C}" type="datetimeFigureOut">
              <a:rPr lang="id-ID" smtClean="0"/>
              <a:t>23-08-2019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F7D5D-9657-4ADE-AF88-9B2E13B306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6647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095732-095C-4E6D-A55C-E48B811A2A04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4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705327" y="4421824"/>
            <a:ext cx="5642610" cy="4189095"/>
          </a:xfrm>
          <a:prstGeom prst="rect">
            <a:avLst/>
          </a:prstGeom>
        </p:spPr>
        <p:txBody>
          <a:bodyPr spcFirstLastPara="1" wrap="square" lIns="93482" tIns="93482" rIns="93482" bIns="93482" anchor="t" anchorCtr="0">
            <a:noAutofit/>
          </a:bodyPr>
          <a:lstStyle/>
          <a:p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1369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IN : tampil ssr sd dan maple (uang sdh benar)</a:t>
            </a:r>
          </a:p>
          <a:p>
            <a:r>
              <a:rPr lang="en-ID"/>
              <a:t>Banpem : munculkan 884M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902F9-9532-4CF5-A70E-6DA672B20531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186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/>
              <a:t>IN : tampil ssr sd dan maple (uang sdh benar)</a:t>
            </a:r>
          </a:p>
          <a:p>
            <a:r>
              <a:rPr lang="en-ID"/>
              <a:t>Banpem : munculkan 884M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902F9-9532-4CF5-A70E-6DA672B20531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7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untuk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kelengkapan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Pengawas </a:t>
            </a:r>
            <a:r>
              <a:rPr lang="en-US" dirty="0" err="1"/>
              <a:t>Sekolah</a:t>
            </a:r>
            <a:r>
              <a:rPr lang="en-US" dirty="0"/>
              <a:t>. </a:t>
            </a:r>
          </a:p>
          <a:p>
            <a:r>
              <a:rPr lang="en-US" dirty="0"/>
              <a:t>B.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substansi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untuk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kepengawasan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Pengawas </a:t>
            </a:r>
            <a:r>
              <a:rPr lang="en-US" dirty="0" err="1"/>
              <a:t>Sekolah</a:t>
            </a:r>
            <a:r>
              <a:rPr lang="en-US" dirty="0"/>
              <a:t>. </a:t>
            </a:r>
          </a:p>
          <a:p>
            <a:r>
              <a:rPr lang="en-US" dirty="0"/>
              <a:t>C.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 oleh guru PNS, dan guru PNS yang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wakil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D0BC8-63A9-42FE-B723-E949B3BC1E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93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itchFamily="34" charset="0"/>
            </a:endParaRPr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47D857-F63E-4646-895C-1B842A9CEB1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12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6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8E3A1EB-0E20-4A30-B601-676E4446398E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/>
              <a:t>16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8000" y="160338"/>
            <a:ext cx="6261100" cy="469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Date Placeholder 4"/>
          <p:cNvSpPr txBox="1">
            <a:spLocks noChangeArrowheads="1"/>
          </p:cNvSpPr>
          <p:nvPr/>
        </p:nvSpPr>
        <p:spPr bwMode="auto">
          <a:xfrm>
            <a:off x="4083201" y="3"/>
            <a:ext cx="3125120" cy="4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36" tIns="46818" rIns="93636" bIns="46818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endParaRPr lang="id-ID" sz="1200">
              <a:solidFill>
                <a:srgbClr val="000000"/>
              </a:solidFill>
            </a:endParaRPr>
          </a:p>
        </p:txBody>
      </p: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>
              <a:defRPr/>
            </a:pPr>
            <a:endParaRPr sz="1400" dirty="0"/>
          </a:p>
        </p:txBody>
      </p:sp>
      <p:sp>
        <p:nvSpPr>
          <p:cNvPr id="1229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1" y="8907354"/>
            <a:ext cx="7210004" cy="51581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0792" indent="-292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0452" indent="-23409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8632" indent="-23409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06812" indent="-23409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74993" indent="-23409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43173" indent="-23409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11354" indent="-23409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79534" indent="-23409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>
                <a:solidFill>
                  <a:prstClr val="black"/>
                </a:solidFill>
              </a:rPr>
              <a:t>Halaman </a:t>
            </a:r>
            <a:fld id="{0C2E2279-FF59-40EC-82FC-A230E9ACB91B}" type="slidenum">
              <a:rPr lang="id-ID" smtClean="0">
                <a:solidFill>
                  <a:prstClr val="black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20D1-4545-4D98-BB0C-184BA66DD228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1572-848D-4EBB-AF03-E775B54C41AF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7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20D1-4545-4D98-BB0C-184BA66DD228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1572-848D-4EBB-AF03-E775B54C41AF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536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049500" y="1061567"/>
            <a:ext cx="70209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049500" y="1916568"/>
            <a:ext cx="7020900" cy="3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+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595300" y="6453000"/>
            <a:ext cx="5487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25645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049500" y="1061567"/>
            <a:ext cx="70209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049500" y="1946200"/>
            <a:ext cx="34179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+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676725" y="1946200"/>
            <a:ext cx="33936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+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595300" y="6453000"/>
            <a:ext cx="5487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53963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049500" y="1061567"/>
            <a:ext cx="70209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081850" y="1914033"/>
            <a:ext cx="22293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3425300" y="1914033"/>
            <a:ext cx="22293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5768751" y="1914033"/>
            <a:ext cx="22293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595300" y="6453000"/>
            <a:ext cx="5487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43132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049500" y="1061567"/>
            <a:ext cx="70209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595300" y="6453000"/>
            <a:ext cx="5487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86837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1604425" y="4960667"/>
            <a:ext cx="59352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2A95B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595300" y="6453000"/>
            <a:ext cx="5487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74046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595300" y="6453000"/>
            <a:ext cx="5487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95740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">
  <p:cSld name="Big Image">
    <p:bg>
      <p:bgPr>
        <a:solidFill>
          <a:srgbClr val="2A95B7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 descr="scene_tran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595300" y="6453000"/>
            <a:ext cx="5487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51743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19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86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8309" y="6172247"/>
            <a:ext cx="1200150" cy="365125"/>
          </a:xfrm>
          <a:prstGeom prst="rect">
            <a:avLst/>
          </a:prstGeom>
        </p:spPr>
        <p:txBody>
          <a:bodyPr/>
          <a:lstStyle/>
          <a:p>
            <a:fld id="{FB6BFF05-D4D8-4CBA-8638-86EEC62381D7}" type="datetimeFigureOut">
              <a:rPr lang="id-ID" smtClean="0">
                <a:solidFill>
                  <a:srgbClr val="000000"/>
                </a:solidFill>
              </a:rPr>
              <a:pPr/>
              <a:t>23-08-2019</a:t>
            </a:fld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3159" y="6172247"/>
            <a:ext cx="5657850" cy="365125"/>
          </a:xfrm>
          <a:prstGeom prst="rect">
            <a:avLst/>
          </a:prstGeom>
        </p:spPr>
        <p:txBody>
          <a:bodyPr/>
          <a:lstStyle/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650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8309" y="6172247"/>
            <a:ext cx="1200150" cy="365125"/>
          </a:xfrm>
          <a:prstGeom prst="rect">
            <a:avLst/>
          </a:prstGeom>
        </p:spPr>
        <p:txBody>
          <a:bodyPr/>
          <a:lstStyle/>
          <a:p>
            <a:fld id="{FB6BFF05-D4D8-4CBA-8638-86EEC62381D7}" type="datetimeFigureOut">
              <a:rPr lang="id-ID" smtClean="0">
                <a:solidFill>
                  <a:srgbClr val="000000"/>
                </a:solidFill>
              </a:rPr>
              <a:pPr/>
              <a:t>23-08-2019</a:t>
            </a:fld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3159" y="6172247"/>
            <a:ext cx="5657850" cy="365125"/>
          </a:xfrm>
          <a:prstGeom prst="rect">
            <a:avLst/>
          </a:prstGeom>
        </p:spPr>
        <p:txBody>
          <a:bodyPr/>
          <a:lstStyle/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2" descr="https://www.kemdikbud.go.id/main/files/large/9a06107dd5ae29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82" y="771761"/>
            <a:ext cx="868603" cy="8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5385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15525" y="2655767"/>
            <a:ext cx="55854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3" name="Picture 2" descr="https://www.kemdikbud.go.id/main/files/large/9a06107dd5ae29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483" y="58992"/>
            <a:ext cx="785027" cy="74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7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20D1-4545-4D98-BB0C-184BA66DD228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1572-848D-4EBB-AF03-E775B54C41AF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141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821550" y="2009533"/>
            <a:ext cx="5500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821550" y="3380339"/>
            <a:ext cx="5500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595300" y="6453000"/>
            <a:ext cx="5487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70579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441675" y="2171200"/>
            <a:ext cx="6260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24920" algn="ctr" rtl="0">
              <a:spcBef>
                <a:spcPts val="800"/>
              </a:spcBef>
              <a:spcAft>
                <a:spcPts val="0"/>
              </a:spcAft>
              <a:buSzPts val="2600"/>
              <a:buChar char="+"/>
              <a:defRPr sz="3467"/>
            </a:lvl1pPr>
            <a:lvl2pPr marL="1219170" lvl="1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2pPr>
            <a:lvl3pPr marL="1828754" lvl="2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3pPr>
            <a:lvl4pPr marL="2438339" lvl="3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4pPr>
            <a:lvl5pPr marL="3047924" lvl="4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5pPr>
            <a:lvl6pPr marL="3657509" lvl="5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6pPr>
            <a:lvl7pPr marL="4267093" lvl="6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7pPr>
            <a:lvl8pPr marL="4876678" lvl="7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8pPr>
            <a:lvl9pPr marL="5486263" lvl="8" indent="-52492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Google Shape;17;p4"/>
          <p:cNvSpPr txBox="1"/>
          <p:nvPr/>
        </p:nvSpPr>
        <p:spPr>
          <a:xfrm>
            <a:off x="3593400" y="1245025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28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  <a:endParaRPr sz="128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595300" y="6453000"/>
            <a:ext cx="5487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40939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049500" y="1061567"/>
            <a:ext cx="70209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049500" y="1916568"/>
            <a:ext cx="7020900" cy="3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+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595300" y="6453000"/>
            <a:ext cx="5487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85473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049500" y="1061567"/>
            <a:ext cx="70209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049500" y="1946200"/>
            <a:ext cx="34179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+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676725" y="1946200"/>
            <a:ext cx="33936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+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595300" y="6453000"/>
            <a:ext cx="5487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40884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049500" y="1061567"/>
            <a:ext cx="70209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081850" y="1914033"/>
            <a:ext cx="22293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3425300" y="1914033"/>
            <a:ext cx="22293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5768751" y="1914033"/>
            <a:ext cx="22293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595300" y="6453000"/>
            <a:ext cx="5487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56210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049500" y="1061567"/>
            <a:ext cx="70209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595300" y="6453000"/>
            <a:ext cx="5487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35159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1604425" y="4960667"/>
            <a:ext cx="59352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2A95B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595300" y="6453000"/>
            <a:ext cx="5487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61957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595300" y="6453000"/>
            <a:ext cx="5487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2331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">
  <p:cSld name="Big Image">
    <p:bg>
      <p:bgPr>
        <a:solidFill>
          <a:srgbClr val="2A95B7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 descr="scene_tran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595300" y="6453000"/>
            <a:ext cx="5487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95289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19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86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8309" y="6172245"/>
            <a:ext cx="1200150" cy="365125"/>
          </a:xfrm>
          <a:prstGeom prst="rect">
            <a:avLst/>
          </a:prstGeom>
        </p:spPr>
        <p:txBody>
          <a:bodyPr/>
          <a:lstStyle/>
          <a:p>
            <a:fld id="{FB6BFF05-D4D8-4CBA-8638-86EEC62381D7}" type="datetimeFigureOut">
              <a:rPr lang="id-ID" smtClean="0">
                <a:solidFill>
                  <a:srgbClr val="000000"/>
                </a:solidFill>
              </a:rPr>
              <a:pPr/>
              <a:t>23-08-2019</a:t>
            </a:fld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3159" y="6172245"/>
            <a:ext cx="5657850" cy="365125"/>
          </a:xfrm>
          <a:prstGeom prst="rect">
            <a:avLst/>
          </a:prstGeom>
        </p:spPr>
        <p:txBody>
          <a:bodyPr/>
          <a:lstStyle/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2960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825" y="209550"/>
            <a:ext cx="26209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F:\WORK\EPOS\REPORT &amp; STATIONARY\strip.e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0406"/>
            <a:ext cx="9144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858000" y="921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8D0BE-8EAF-4875-B281-742811FBC93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7206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8309" y="6172245"/>
            <a:ext cx="1200150" cy="365125"/>
          </a:xfrm>
          <a:prstGeom prst="rect">
            <a:avLst/>
          </a:prstGeom>
        </p:spPr>
        <p:txBody>
          <a:bodyPr/>
          <a:lstStyle/>
          <a:p>
            <a:fld id="{FB6BFF05-D4D8-4CBA-8638-86EEC62381D7}" type="datetimeFigureOut">
              <a:rPr lang="id-ID" smtClean="0">
                <a:solidFill>
                  <a:srgbClr val="000000"/>
                </a:solidFill>
              </a:rPr>
              <a:pPr/>
              <a:t>23-08-2019</a:t>
            </a:fld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3159" y="6172245"/>
            <a:ext cx="5657850" cy="365125"/>
          </a:xfrm>
          <a:prstGeom prst="rect">
            <a:avLst/>
          </a:prstGeom>
        </p:spPr>
        <p:txBody>
          <a:bodyPr/>
          <a:lstStyle/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2" descr="https://www.kemdikbud.go.id/main/files/large/9a06107dd5ae29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81" y="771761"/>
            <a:ext cx="868603" cy="8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053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59A-F95C-4EAF-9D9F-C143B7A1069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23-08-2019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19D0-7485-47E4-BBEE-1C7847581FC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867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37A2-E386-448B-9AA5-A499FBF9F11D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23-08-2019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19D0-7485-47E4-BBEE-1C7847581FC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328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8276"/>
      </p:ext>
    </p:extLst>
  </p:cSld>
  <p:clrMapOvr>
    <a:masterClrMapping/>
  </p:clrMapOvr>
  <p:hf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5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76258"/>
      </p:ext>
    </p:extLst>
  </p:cSld>
  <p:clrMapOvr>
    <a:masterClrMapping/>
  </p:clrMapOvr>
  <p:hf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68933"/>
      </p:ext>
    </p:extLst>
  </p:cSld>
  <p:clrMapOvr>
    <a:masterClrMapping/>
  </p:clrMapOvr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C99F-72C5-4016-B343-0740CED346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CA3-D334-4181-92FE-8A8C85CF84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386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07086"/>
      </p:ext>
    </p:extLst>
  </p:cSld>
  <p:clrMapOvr>
    <a:masterClrMapping/>
  </p:clrMapOvr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18782"/>
      </p:ext>
    </p:extLst>
  </p:cSld>
  <p:clrMapOvr>
    <a:masterClrMapping/>
  </p:clrMapOvr>
  <p:hf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788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59A-F95C-4EAF-9D9F-C143B7A1069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23-08-2019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19D0-7485-47E4-BBEE-1C7847581FC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213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4734"/>
      </p:ext>
    </p:extLst>
  </p:cSld>
  <p:clrMapOvr>
    <a:masterClrMapping/>
  </p:clrMapOvr>
  <p:hf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66312"/>
      </p:ext>
    </p:extLst>
  </p:cSld>
  <p:clrMapOvr>
    <a:masterClrMapping/>
  </p:clrMapOvr>
  <p:hf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D9CB-6388-49B2-A7B4-E3504476C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106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D9CB-6388-49B2-A7B4-E3504476C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193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D9CB-6388-49B2-A7B4-E3504476C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604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D9CB-6388-49B2-A7B4-E3504476C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081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D9CB-6388-49B2-A7B4-E3504476C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64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D9CB-6388-49B2-A7B4-E3504476C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310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D9CB-6388-49B2-A7B4-E3504476C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092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D9CB-6388-49B2-A7B4-E3504476C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65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37A2-E386-448B-9AA5-A499FBF9F11D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23-08-2019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19D0-7485-47E4-BBEE-1C7847581FC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7305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D9CB-6388-49B2-A7B4-E3504476C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002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D9CB-6388-49B2-A7B4-E3504476C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314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D9CB-6388-49B2-A7B4-E3504476C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815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378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6"/>
            <a:ext cx="9144000" cy="5816367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6" tIns="51577" rIns="103156" bIns="51577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4850" y="2611968"/>
            <a:ext cx="7919093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5104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6" tIns="51577" rIns="103156" bIns="51577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2000" y="189000"/>
            <a:ext cx="864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56" tIns="51577" rIns="103156" bIns="51577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35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3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2483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6"/>
            <a:ext cx="9144000" cy="5816367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6" tIns="51577" rIns="103156" bIns="51577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4850" y="2611968"/>
            <a:ext cx="7919093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2080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6" tIns="51577" rIns="103156" bIns="51577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2000" y="189000"/>
            <a:ext cx="864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56" tIns="51577" rIns="103156" bIns="51577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35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3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855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6"/>
            <a:ext cx="9144000" cy="5816367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6" tIns="51577" rIns="103156" bIns="51577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4850" y="2611968"/>
            <a:ext cx="7919093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5233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6" tIns="51577" rIns="103156" bIns="51577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2000" y="189000"/>
            <a:ext cx="864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56" tIns="51577" rIns="103156" bIns="51577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35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3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95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79197"/>
      </p:ext>
    </p:extLst>
  </p:cSld>
  <p:clrMapOvr>
    <a:masterClrMapping/>
  </p:clrMapOvr>
  <p:hf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"/>
            <a:ext cx="9144000" cy="5830349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6" tIns="51577" rIns="103156" bIns="51577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4850" y="2611968"/>
            <a:ext cx="7919093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41285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6" tIns="51577" rIns="103156" bIns="51577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2000" y="189000"/>
            <a:ext cx="864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56" tIns="51577" rIns="103156" bIns="51577" rtlCol="0" anchor="ctr"/>
          <a:lstStyle/>
          <a:p>
            <a:pPr algn="ctr" defTabSz="515740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35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3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754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6"/>
            <a:ext cx="9144000" cy="5816367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6" tIns="51577" rIns="103156" bIns="51577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4850" y="2611968"/>
            <a:ext cx="7919093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21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35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3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53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6"/>
            <a:ext cx="9144000" cy="5816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6" tIns="51577" rIns="103156" bIns="51577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4850" y="2611968"/>
            <a:ext cx="7919093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4858" y="6061603"/>
            <a:ext cx="1054487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0221"/>
            <a:r>
              <a:rPr lang="en-US" sz="2667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Kementerian Pendidikan dan Kebudayaan Republik Indonesia</a:t>
            </a:r>
            <a:endParaRPr lang="en-US" sz="2667" b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2" y="5928015"/>
            <a:ext cx="600533" cy="8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922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6" tIns="51577" rIns="103156" bIns="51577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2000" y="189000"/>
            <a:ext cx="8640000" cy="64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56" tIns="51577" rIns="103156" bIns="51577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135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3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8951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6"/>
            <a:ext cx="9144000" cy="5816367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6" tIns="51577" rIns="103156" bIns="51577" rtlCol="0" anchor="ctr"/>
          <a:lstStyle/>
          <a:p>
            <a:pPr algn="ctr" defTabSz="515740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4850" y="2611968"/>
            <a:ext cx="7919093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52214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8528-0911-2E47-BDC2-832A955BAB4D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8E8-930E-714E-9BAC-7B7D9FB14362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1010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36552"/>
            <a:ext cx="9144000" cy="425967"/>
          </a:xfrm>
          <a:prstGeom prst="rect">
            <a:avLst/>
          </a:prstGeom>
          <a:gradFill flip="none" rotWithShape="1">
            <a:gsLst>
              <a:gs pos="0">
                <a:srgbClr val="009ED6"/>
              </a:gs>
              <a:gs pos="100000">
                <a:srgbClr val="0099C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6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313" y="2"/>
            <a:ext cx="9144000" cy="536549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96" dirty="0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242" y="21846"/>
            <a:ext cx="7838281" cy="511020"/>
          </a:xfrm>
        </p:spPr>
        <p:txBody>
          <a:bodyPr>
            <a:normAutofit/>
          </a:bodyPr>
          <a:lstStyle>
            <a:lvl1pPr>
              <a:defRPr sz="2395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" y="6479458"/>
            <a:ext cx="5324168" cy="381600"/>
            <a:chOff x="0" y="6479458"/>
            <a:chExt cx="7098891" cy="381600"/>
          </a:xfrm>
          <a:gradFill>
            <a:gsLst>
              <a:gs pos="0">
                <a:srgbClr val="0099CC"/>
              </a:gs>
              <a:gs pos="100000">
                <a:srgbClr val="336699"/>
              </a:gs>
            </a:gsLst>
            <a:lin ang="10800000" scaled="1"/>
          </a:gradFill>
        </p:grpSpPr>
        <p:sp>
          <p:nvSpPr>
            <p:cNvPr id="12" name="Rectangle 11"/>
            <p:cNvSpPr/>
            <p:nvPr userDrawn="1"/>
          </p:nvSpPr>
          <p:spPr>
            <a:xfrm>
              <a:off x="0" y="6479458"/>
              <a:ext cx="5201265" cy="3785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96">
                <a:solidFill>
                  <a:prstClr val="white"/>
                </a:solidFill>
              </a:endParaRPr>
            </a:p>
          </p:txBody>
        </p:sp>
        <p:sp>
          <p:nvSpPr>
            <p:cNvPr id="13" name="Right Triangle 12"/>
            <p:cNvSpPr/>
            <p:nvPr userDrawn="1"/>
          </p:nvSpPr>
          <p:spPr>
            <a:xfrm>
              <a:off x="5191433" y="6479458"/>
              <a:ext cx="1907458" cy="3816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96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 userDrawn="1"/>
        </p:nvGrpSpPr>
        <p:grpSpPr>
          <a:xfrm flipH="1" flipV="1">
            <a:off x="4015529" y="6477599"/>
            <a:ext cx="5128470" cy="378542"/>
            <a:chOff x="0" y="6479458"/>
            <a:chExt cx="7108722" cy="378542"/>
          </a:xfr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10800000" scaled="1"/>
            <a:tileRect/>
          </a:gradFill>
        </p:grpSpPr>
        <p:sp>
          <p:nvSpPr>
            <p:cNvPr id="16" name="Rectangle 15"/>
            <p:cNvSpPr/>
            <p:nvPr userDrawn="1"/>
          </p:nvSpPr>
          <p:spPr>
            <a:xfrm>
              <a:off x="0" y="6479458"/>
              <a:ext cx="5201265" cy="3785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96" dirty="0">
                <a:solidFill>
                  <a:prstClr val="white"/>
                </a:solidFill>
              </a:endParaRPr>
            </a:p>
          </p:txBody>
        </p:sp>
        <p:sp>
          <p:nvSpPr>
            <p:cNvPr id="17" name="Right Triangle 16"/>
            <p:cNvSpPr/>
            <p:nvPr userDrawn="1"/>
          </p:nvSpPr>
          <p:spPr>
            <a:xfrm>
              <a:off x="5201265" y="6479458"/>
              <a:ext cx="1907457" cy="37854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96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6328413" y="6497593"/>
            <a:ext cx="3047629" cy="338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597" dirty="0">
                <a:solidFill>
                  <a:prstClr val="white"/>
                </a:solidFill>
                <a:latin typeface="Century Gothic" panose="020B0502020202020204" pitchFamily="34" charset="0"/>
              </a:rPr>
              <a:t>Direktorat </a:t>
            </a:r>
            <a:r>
              <a:rPr lang="en-ID" sz="1597" dirty="0" err="1">
                <a:solidFill>
                  <a:prstClr val="white"/>
                </a:solidFill>
                <a:latin typeface="Century Gothic" panose="020B0502020202020204" pitchFamily="34" charset="0"/>
              </a:rPr>
              <a:t>Pembinaan</a:t>
            </a:r>
            <a:r>
              <a:rPr lang="en-ID" sz="1597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ID" sz="1597" dirty="0" err="1">
                <a:solidFill>
                  <a:prstClr val="white"/>
                </a:solidFill>
                <a:latin typeface="Century Gothic" panose="020B0502020202020204" pitchFamily="34" charset="0"/>
              </a:rPr>
              <a:t>Tendik</a:t>
            </a:r>
            <a:endParaRPr lang="id-ID" sz="1597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3396777-B883-4FC9-A311-3B4C8A5C2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44" y="41840"/>
            <a:ext cx="1340086" cy="5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28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59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/>
          <a:lstStyle>
            <a:lvl1pPr marL="0" indent="0" algn="ctr">
              <a:buNone/>
              <a:defRPr sz="2395"/>
            </a:lvl1pPr>
            <a:lvl2pPr marL="456286" indent="0" algn="ctr">
              <a:buNone/>
              <a:defRPr sz="1996"/>
            </a:lvl2pPr>
            <a:lvl3pPr marL="912571" indent="0" algn="ctr">
              <a:buNone/>
              <a:defRPr sz="1796"/>
            </a:lvl3pPr>
            <a:lvl4pPr marL="1368857" indent="0" algn="ctr">
              <a:buNone/>
              <a:defRPr sz="1597"/>
            </a:lvl4pPr>
            <a:lvl5pPr marL="1825142" indent="0" algn="ctr">
              <a:buNone/>
              <a:defRPr sz="1597"/>
            </a:lvl5pPr>
            <a:lvl6pPr marL="2281428" indent="0" algn="ctr">
              <a:buNone/>
              <a:defRPr sz="1597"/>
            </a:lvl6pPr>
            <a:lvl7pPr marL="2737714" indent="0" algn="ctr">
              <a:buNone/>
              <a:defRPr sz="1597"/>
            </a:lvl7pPr>
            <a:lvl8pPr marL="3193999" indent="0" algn="ctr">
              <a:buNone/>
              <a:defRPr sz="1597"/>
            </a:lvl8pPr>
            <a:lvl9pPr marL="3650285" indent="0" algn="ctr">
              <a:buNone/>
              <a:defRPr sz="159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BCD6-07D4-4DF3-9FBA-633B51B43E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4542-4781-44B6-9F8D-663CA03D24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58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1799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1273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C99F-72C5-4016-B343-0740CED346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CA3-D334-4181-92FE-8A8C85CF84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21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0225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20D1-4545-4D98-BB0C-184BA66DD228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1572-848D-4EBB-AF03-E775B54C41AF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58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5097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3778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0705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4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2562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59A-F95C-4EAF-9D9F-C143B7A1069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23-08-2019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19D0-7485-47E4-BBEE-1C7847581FC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4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37A2-E386-448B-9AA5-A499FBF9F11D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23-08-2019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19D0-7485-47E4-BBEE-1C7847581FC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36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9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8999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1117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2125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C99F-72C5-4016-B343-0740CED346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CA3-D334-4181-92FE-8A8C85CF84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0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20D1-4545-4D98-BB0C-184BA66DD228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1572-848D-4EBB-AF03-E775B54C41AF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4336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52372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8516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77335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3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19922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59A-F95C-4EAF-9D9F-C143B7A10692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23-08-2019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19D0-7485-47E4-BBEE-1C7847581FC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178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37A2-E386-448B-9AA5-A499FBF9F11D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23-08-2019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19D0-7485-47E4-BBEE-1C7847581FC6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60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11946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5754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3368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20D1-4545-4D98-BB0C-184BA66DD228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1572-848D-4EBB-AF03-E775B54C41AF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50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C99F-72C5-4016-B343-0740CED346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CA3-D334-4181-92FE-8A8C85CF84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838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76223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75117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2032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16681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3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91858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411"/>
            <a:ext cx="6858000" cy="238760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6" indent="0" algn="ctr">
              <a:buNone/>
              <a:defRPr sz="2000"/>
            </a:lvl2pPr>
            <a:lvl3pPr marL="914451" indent="0" algn="ctr">
              <a:buNone/>
              <a:defRPr sz="1800"/>
            </a:lvl3pPr>
            <a:lvl4pPr marL="1371677" indent="0" algn="ctr">
              <a:buNone/>
              <a:defRPr sz="1600"/>
            </a:lvl4pPr>
            <a:lvl5pPr marL="1828903" indent="0" algn="ctr">
              <a:buNone/>
              <a:defRPr sz="1600"/>
            </a:lvl5pPr>
            <a:lvl6pPr marL="2286128" indent="0" algn="ctr">
              <a:buNone/>
              <a:defRPr sz="1600"/>
            </a:lvl6pPr>
            <a:lvl7pPr marL="2743354" indent="0" algn="ctr">
              <a:buNone/>
              <a:defRPr sz="1600"/>
            </a:lvl7pPr>
            <a:lvl8pPr marL="3200579" indent="0" algn="ctr">
              <a:buNone/>
              <a:defRPr sz="1600"/>
            </a:lvl8pPr>
            <a:lvl9pPr marL="3657805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33762"/>
      </p:ext>
    </p:extLst>
  </p:cSld>
  <p:clrMapOvr>
    <a:masterClrMapping/>
  </p:clrMapOvr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13370"/>
      </p:ext>
    </p:extLst>
  </p:cSld>
  <p:clrMapOvr>
    <a:masterClrMapping/>
  </p:clrMapOvr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16" y="1709787"/>
            <a:ext cx="788669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16" y="4589538"/>
            <a:ext cx="788669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64703"/>
      </p:ext>
    </p:extLst>
  </p:cSld>
  <p:clrMapOvr>
    <a:masterClrMapping/>
  </p:clrMapOvr>
  <p:hf sldNum="0"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77" y="1825624"/>
            <a:ext cx="3886199" cy="4351339"/>
          </a:xfrm>
        </p:spPr>
        <p:txBody>
          <a:bodyPr/>
          <a:lstStyle/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87" y="1825624"/>
            <a:ext cx="3886199" cy="4351339"/>
          </a:xfrm>
        </p:spPr>
        <p:txBody>
          <a:bodyPr/>
          <a:lstStyle/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0508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20D1-4545-4D98-BB0C-184BA66DD228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1572-848D-4EBB-AF03-E775B54C41AF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314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50" y="365129"/>
            <a:ext cx="7886699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7"/>
            <a:ext cx="3868340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6" indent="0">
              <a:buNone/>
              <a:defRPr sz="2000" b="1"/>
            </a:lvl2pPr>
            <a:lvl3pPr marL="914451" indent="0">
              <a:buNone/>
              <a:defRPr sz="1800" b="1"/>
            </a:lvl3pPr>
            <a:lvl4pPr marL="1371677" indent="0">
              <a:buNone/>
              <a:defRPr sz="1600" b="1"/>
            </a:lvl4pPr>
            <a:lvl5pPr marL="1828903" indent="0">
              <a:buNone/>
              <a:defRPr sz="1600" b="1"/>
            </a:lvl5pPr>
            <a:lvl6pPr marL="2286128" indent="0">
              <a:buNone/>
              <a:defRPr sz="1600" b="1"/>
            </a:lvl6pPr>
            <a:lvl7pPr marL="2743354" indent="0">
              <a:buNone/>
              <a:defRPr sz="1600" b="1"/>
            </a:lvl7pPr>
            <a:lvl8pPr marL="3200579" indent="0">
              <a:buNone/>
              <a:defRPr sz="1600" b="1"/>
            </a:lvl8pPr>
            <a:lvl9pPr marL="3657805" indent="0">
              <a:buNone/>
              <a:defRPr sz="1600" b="1"/>
            </a:lvl9pPr>
          </a:lstStyle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120"/>
            <a:ext cx="3868340" cy="3684589"/>
          </a:xfrm>
        </p:spPr>
        <p:txBody>
          <a:bodyPr/>
          <a:lstStyle/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7"/>
            <a:ext cx="3887391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6" indent="0">
              <a:buNone/>
              <a:defRPr sz="2000" b="1"/>
            </a:lvl2pPr>
            <a:lvl3pPr marL="914451" indent="0">
              <a:buNone/>
              <a:defRPr sz="1800" b="1"/>
            </a:lvl3pPr>
            <a:lvl4pPr marL="1371677" indent="0">
              <a:buNone/>
              <a:defRPr sz="1600" b="1"/>
            </a:lvl4pPr>
            <a:lvl5pPr marL="1828903" indent="0">
              <a:buNone/>
              <a:defRPr sz="1600" b="1"/>
            </a:lvl5pPr>
            <a:lvl6pPr marL="2286128" indent="0">
              <a:buNone/>
              <a:defRPr sz="1600" b="1"/>
            </a:lvl6pPr>
            <a:lvl7pPr marL="2743354" indent="0">
              <a:buNone/>
              <a:defRPr sz="1600" b="1"/>
            </a:lvl7pPr>
            <a:lvl8pPr marL="3200579" indent="0">
              <a:buNone/>
              <a:defRPr sz="1600" b="1"/>
            </a:lvl8pPr>
            <a:lvl9pPr marL="3657805" indent="0">
              <a:buNone/>
              <a:defRPr sz="1600" b="1"/>
            </a:lvl9pPr>
          </a:lstStyle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120"/>
            <a:ext cx="3887391" cy="3684589"/>
          </a:xfrm>
        </p:spPr>
        <p:txBody>
          <a:bodyPr/>
          <a:lstStyle/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78725"/>
      </p:ext>
    </p:extLst>
  </p:cSld>
  <p:clrMapOvr>
    <a:masterClrMapping/>
  </p:clrMapOvr>
  <p:hf sldNum="0"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66870"/>
      </p:ext>
    </p:extLst>
  </p:cSld>
  <p:clrMapOvr>
    <a:masterClrMapping/>
  </p:clrMapOvr>
  <p:hf sldNum="0"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09984"/>
      </p:ext>
    </p:extLst>
  </p:cSld>
  <p:clrMapOvr>
    <a:masterClrMapping/>
  </p:clrMapOvr>
  <p:hf sldNum="0"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26" indent="0">
              <a:buNone/>
              <a:defRPr sz="1400"/>
            </a:lvl2pPr>
            <a:lvl3pPr marL="914451" indent="0">
              <a:buNone/>
              <a:defRPr sz="1200"/>
            </a:lvl3pPr>
            <a:lvl4pPr marL="1371677" indent="0">
              <a:buNone/>
              <a:defRPr sz="1000"/>
            </a:lvl4pPr>
            <a:lvl5pPr marL="1828903" indent="0">
              <a:buNone/>
              <a:defRPr sz="1000"/>
            </a:lvl5pPr>
            <a:lvl6pPr marL="2286128" indent="0">
              <a:buNone/>
              <a:defRPr sz="1000"/>
            </a:lvl6pPr>
            <a:lvl7pPr marL="2743354" indent="0">
              <a:buNone/>
              <a:defRPr sz="1000"/>
            </a:lvl7pPr>
            <a:lvl8pPr marL="3200579" indent="0">
              <a:buNone/>
              <a:defRPr sz="1000"/>
            </a:lvl8pPr>
            <a:lvl9pPr marL="3657805" indent="0">
              <a:buNone/>
              <a:defRPr sz="1000"/>
            </a:lvl9pPr>
          </a:lstStyle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8307"/>
      </p:ext>
    </p:extLst>
  </p:cSld>
  <p:clrMapOvr>
    <a:masterClrMapping/>
  </p:clrMapOvr>
  <p:hf sldNum="0"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5"/>
            <a:ext cx="4629150" cy="487362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26" indent="0">
              <a:buNone/>
              <a:defRPr sz="2800"/>
            </a:lvl2pPr>
            <a:lvl3pPr marL="914451" indent="0">
              <a:buNone/>
              <a:defRPr sz="2400"/>
            </a:lvl3pPr>
            <a:lvl4pPr marL="1371677" indent="0">
              <a:buNone/>
              <a:defRPr sz="2000"/>
            </a:lvl4pPr>
            <a:lvl5pPr marL="1828903" indent="0">
              <a:buNone/>
              <a:defRPr sz="2000"/>
            </a:lvl5pPr>
            <a:lvl6pPr marL="2286128" indent="0">
              <a:buNone/>
              <a:defRPr sz="2000"/>
            </a:lvl6pPr>
            <a:lvl7pPr marL="2743354" indent="0">
              <a:buNone/>
              <a:defRPr sz="2000"/>
            </a:lvl7pPr>
            <a:lvl8pPr marL="3200579" indent="0">
              <a:buNone/>
              <a:defRPr sz="2000"/>
            </a:lvl8pPr>
            <a:lvl9pPr marL="3657805" indent="0">
              <a:buNone/>
              <a:defRPr sz="20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26" indent="0">
              <a:buNone/>
              <a:defRPr sz="1400"/>
            </a:lvl2pPr>
            <a:lvl3pPr marL="914451" indent="0">
              <a:buNone/>
              <a:defRPr sz="1200"/>
            </a:lvl3pPr>
            <a:lvl4pPr marL="1371677" indent="0">
              <a:buNone/>
              <a:defRPr sz="1000"/>
            </a:lvl4pPr>
            <a:lvl5pPr marL="1828903" indent="0">
              <a:buNone/>
              <a:defRPr sz="1000"/>
            </a:lvl5pPr>
            <a:lvl6pPr marL="2286128" indent="0">
              <a:buNone/>
              <a:defRPr sz="1000"/>
            </a:lvl6pPr>
            <a:lvl7pPr marL="2743354" indent="0">
              <a:buNone/>
              <a:defRPr sz="1000"/>
            </a:lvl7pPr>
            <a:lvl8pPr marL="3200579" indent="0">
              <a:buNone/>
              <a:defRPr sz="1000"/>
            </a:lvl8pPr>
            <a:lvl9pPr marL="3657805" indent="0">
              <a:buNone/>
              <a:defRPr sz="1000"/>
            </a:lvl9pPr>
          </a:lstStyle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47010"/>
      </p:ext>
    </p:extLst>
  </p:cSld>
  <p:clrMapOvr>
    <a:masterClrMapping/>
  </p:clrMapOvr>
  <p:hf sldNum="0"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99140"/>
      </p:ext>
    </p:extLst>
  </p:cSld>
  <p:clrMapOvr>
    <a:masterClrMapping/>
  </p:clrMapOvr>
  <p:hf sldNum="0"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9"/>
            <a:ext cx="1971675" cy="5811839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69"/>
            <a:ext cx="5800724" cy="5811839"/>
          </a:xfrm>
        </p:spPr>
        <p:txBody>
          <a:bodyPr vert="eaVert"/>
          <a:lstStyle/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92027"/>
      </p:ext>
    </p:extLst>
  </p:cSld>
  <p:clrMapOvr>
    <a:masterClrMapping/>
  </p:clrMapOvr>
  <p:hf sldNum="0"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1DB962-4A42-40B9-B391-06F587F8F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3C9B4B7-B197-4401-B808-3E18F865B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5D8622-050A-4487-B3F8-0C5082AF5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F176-AFD3-4B3B-B175-EB39BA6C77D6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2322A4-C76C-489E-B7A6-EAB98E99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4E52AC-9E1B-43EA-A678-B97B296E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0F4B-1D3D-493B-BD8B-A209588B4828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257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A6ABEA-90F7-4B7B-8019-98923A11E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CDD4B4-42EF-4B06-978C-9B3485570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890439-0CA8-4AAC-84D3-12068EA57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618-B356-45C4-9730-5F5BCFD065FA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391418-B50D-4CB2-AD21-8ED02C64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29F6AD-0BD0-4DBD-A8AC-43C9F5DC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0F4B-1D3D-493B-BD8B-A209588B4828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028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77FBBA-EBC4-486D-92F5-494FA9A6E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7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3BF302-BE96-4E78-954D-10F4D85C2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2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CFE676-B55E-45EB-89F7-20FB8C26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9CD3-334C-458B-9863-463BCCFEA3AC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EA8FEF-6D61-4963-A896-2CFE6216A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36EBF9-1AD0-48A3-A8EF-D2B4AA320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0F4B-1D3D-493B-BD8B-A209588B4828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7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20D1-4545-4D98-BB0C-184BA66DD228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1572-848D-4EBB-AF03-E775B54C41AF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131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639FC5-1A34-4C2D-A00E-864C4769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67943B-C191-4087-AAE3-0B95BC128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0CBF23-C3FC-4FC6-9B5C-9C97373CD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465730-D291-4C49-B1D1-7DF88371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299D-1A85-4BD9-A55C-D691FBB67F1B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BA2162-BF0D-442D-A3BD-9D72D1EBF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4A2029-CED1-422F-A8FD-378C27D6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0F4B-1D3D-493B-BD8B-A209588B4828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134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293DF6-8768-4B4C-AA2B-6291D6244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D2E346-D265-4D48-A7AE-ED2C7899B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65E459-11C9-4319-8070-750439A1A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DC0C15-516E-4621-9A8D-23872A942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9F26F44-736F-44E3-9FC7-6FCFFB2E9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5326601-A5B3-4E7B-885F-5073632E5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0A1D-BD2A-417D-A13E-59D3456EDFE0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733B18-22ED-41AE-B547-A60F3E506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3B4F93-49FD-4FF9-AEA5-B64807DC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0F4B-1D3D-493B-BD8B-A209588B4828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475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36612"/>
            <a:ext cx="9144000" cy="425967"/>
          </a:xfrm>
          <a:prstGeom prst="rect">
            <a:avLst/>
          </a:prstGeom>
          <a:gradFill flip="none" rotWithShape="1">
            <a:gsLst>
              <a:gs pos="0">
                <a:srgbClr val="009ED6"/>
              </a:gs>
              <a:gs pos="100000">
                <a:srgbClr val="0099C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313" y="37"/>
            <a:ext cx="9144000" cy="536549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262" y="21846"/>
            <a:ext cx="7838281" cy="511020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" y="6479458"/>
            <a:ext cx="5324168" cy="381600"/>
            <a:chOff x="0" y="6479458"/>
            <a:chExt cx="7098891" cy="381600"/>
          </a:xfrm>
          <a:gradFill>
            <a:gsLst>
              <a:gs pos="0">
                <a:srgbClr val="0099CC"/>
              </a:gs>
              <a:gs pos="100000">
                <a:srgbClr val="336699"/>
              </a:gs>
            </a:gsLst>
            <a:lin ang="10800000" scaled="1"/>
          </a:gradFill>
        </p:grpSpPr>
        <p:sp>
          <p:nvSpPr>
            <p:cNvPr id="12" name="Rectangle 11"/>
            <p:cNvSpPr/>
            <p:nvPr userDrawn="1"/>
          </p:nvSpPr>
          <p:spPr>
            <a:xfrm>
              <a:off x="0" y="6479458"/>
              <a:ext cx="5201265" cy="3785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3" name="Right Triangle 12"/>
            <p:cNvSpPr/>
            <p:nvPr userDrawn="1"/>
          </p:nvSpPr>
          <p:spPr>
            <a:xfrm>
              <a:off x="5191433" y="6479458"/>
              <a:ext cx="1907458" cy="3816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 userDrawn="1"/>
        </p:nvGrpSpPr>
        <p:grpSpPr>
          <a:xfrm flipH="1" flipV="1">
            <a:off x="4015529" y="6477599"/>
            <a:ext cx="5128470" cy="378542"/>
            <a:chOff x="0" y="6479458"/>
            <a:chExt cx="7108722" cy="378542"/>
          </a:xfr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10800000" scaled="1"/>
            <a:tileRect/>
          </a:gradFill>
        </p:grpSpPr>
        <p:sp>
          <p:nvSpPr>
            <p:cNvPr id="16" name="Rectangle 15"/>
            <p:cNvSpPr/>
            <p:nvPr userDrawn="1"/>
          </p:nvSpPr>
          <p:spPr>
            <a:xfrm>
              <a:off x="0" y="6479458"/>
              <a:ext cx="5201265" cy="3785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prstClr val="white"/>
                </a:solidFill>
              </a:endParaRPr>
            </a:p>
          </p:txBody>
        </p:sp>
        <p:sp>
          <p:nvSpPr>
            <p:cNvPr id="17" name="Right Triangle 16"/>
            <p:cNvSpPr/>
            <p:nvPr userDrawn="1"/>
          </p:nvSpPr>
          <p:spPr>
            <a:xfrm>
              <a:off x="5201265" y="6479458"/>
              <a:ext cx="1907457" cy="37854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6328443" y="6497593"/>
            <a:ext cx="3052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>
                <a:solidFill>
                  <a:prstClr val="white"/>
                </a:solidFill>
                <a:latin typeface="Century Gothic" panose="020B0502020202020204" pitchFamily="34" charset="0"/>
              </a:rPr>
              <a:t>Direktorat </a:t>
            </a:r>
            <a:r>
              <a:rPr lang="en-ID" sz="16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Pembinaan</a:t>
            </a:r>
            <a:r>
              <a:rPr lang="en-ID" sz="16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ID" sz="16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Tendik</a:t>
            </a:r>
            <a:endParaRPr lang="id-ID" sz="16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3396777-B883-4FC9-A311-3B4C8A5C2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43" y="41840"/>
            <a:ext cx="1340086" cy="5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20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A4531DE-ADAB-4FA4-B25A-AE5B4871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B993-FD4E-4D70-AC9C-175AEC7840F6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5E2B65E-F200-480A-9972-4FED93BF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026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EC10E7-13D0-4FCC-AF5C-E836E4CB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4D9B4F-0CE0-49C1-BF6E-BBCC42DAC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BC28FB-088F-4161-80ED-B3852F12B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028007-8301-4FAC-9C73-77507B86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74E0-1BBC-46E3-9C52-62FAF8A4762D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A3401B-1922-49FA-97E3-F32F3B095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F741E0-1708-4C9A-AEC6-05D8AEB9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0F4B-1D3D-493B-BD8B-A209588B4828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65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1C381-848C-4218-9A35-8EDF5BFD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7651AA2-8E58-4539-AA9F-DBE84DB2A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BBFC7D-04AF-4E18-885B-F3517910A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7EBF32-5A6D-4AD4-B91E-C1939CD1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D468-98DA-4DD0-A820-992E5CEA6886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1E5144-D744-45F8-8017-C2A2F0FBC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A7A285-451E-450C-AFC9-65B84932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0F4B-1D3D-493B-BD8B-A209588B4828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243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B7900B-BC49-4F34-9510-76134493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B8691FF-AC44-44C6-A7D9-0719B3B96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9F008A-8788-4E8E-BD86-DC1AE460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0BA0-C4BE-4770-9115-27F17930CC3C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C63534-3666-442C-95C4-9713ABA56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AE7253-02E7-4203-8EB2-7AFCD92B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0F4B-1D3D-493B-BD8B-A209588B4828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179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39D8B9F-B066-42A1-AE4B-FF73EEC33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17CC04-A093-4915-B1AB-8E43365B2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919257-10C6-447C-840B-39FA302BE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0FDF-1096-42EA-B1E1-066506AF1869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DF06BF-E839-4B96-9EDB-EA80D5A2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5D1BBD-AB14-4640-9F72-F60CF35F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0F4B-1D3D-493B-BD8B-A209588B4828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201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Slide">
  <p:cSld name="General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4239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97"/>
            <a:ext cx="6858000" cy="238760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6" indent="0" algn="ctr">
              <a:buNone/>
              <a:defRPr sz="2000"/>
            </a:lvl2pPr>
            <a:lvl3pPr marL="914451" indent="0" algn="ctr">
              <a:buNone/>
              <a:defRPr sz="1800"/>
            </a:lvl3pPr>
            <a:lvl4pPr marL="1371677" indent="0" algn="ctr">
              <a:buNone/>
              <a:defRPr sz="1600"/>
            </a:lvl4pPr>
            <a:lvl5pPr marL="1828903" indent="0" algn="ctr">
              <a:buNone/>
              <a:defRPr sz="1600"/>
            </a:lvl5pPr>
            <a:lvl6pPr marL="2286128" indent="0" algn="ctr">
              <a:buNone/>
              <a:defRPr sz="1600"/>
            </a:lvl6pPr>
            <a:lvl7pPr marL="2743354" indent="0" algn="ctr">
              <a:buNone/>
              <a:defRPr sz="1600"/>
            </a:lvl7pPr>
            <a:lvl8pPr marL="3200579" indent="0" algn="ctr">
              <a:buNone/>
              <a:defRPr sz="1600"/>
            </a:lvl8pPr>
            <a:lvl9pPr marL="3657805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5575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20D1-4545-4D98-BB0C-184BA66DD228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1572-848D-4EBB-AF03-E775B54C41AF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8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39708"/>
      </p:ext>
    </p:extLst>
  </p:cSld>
  <p:clrMapOvr>
    <a:masterClrMapping/>
  </p:clrMapOvr>
  <p:hf sldNum="0"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04" y="1709772"/>
            <a:ext cx="788669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04" y="4589524"/>
            <a:ext cx="788669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64710"/>
      </p:ext>
    </p:extLst>
  </p:cSld>
  <p:clrMapOvr>
    <a:masterClrMapping/>
  </p:clrMapOvr>
  <p:hf sldNum="0"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71" y="1825624"/>
            <a:ext cx="3886199" cy="4351339"/>
          </a:xfrm>
        </p:spPr>
        <p:txBody>
          <a:bodyPr/>
          <a:lstStyle/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80" y="1825624"/>
            <a:ext cx="3886199" cy="4351339"/>
          </a:xfrm>
        </p:spPr>
        <p:txBody>
          <a:bodyPr/>
          <a:lstStyle/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99100"/>
      </p:ext>
    </p:extLst>
  </p:cSld>
  <p:clrMapOvr>
    <a:masterClrMapping/>
  </p:clrMapOvr>
  <p:hf sldNum="0"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50" y="365129"/>
            <a:ext cx="7886699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7"/>
            <a:ext cx="3868340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6" indent="0">
              <a:buNone/>
              <a:defRPr sz="2000" b="1"/>
            </a:lvl2pPr>
            <a:lvl3pPr marL="914451" indent="0">
              <a:buNone/>
              <a:defRPr sz="1800" b="1"/>
            </a:lvl3pPr>
            <a:lvl4pPr marL="1371677" indent="0">
              <a:buNone/>
              <a:defRPr sz="1600" b="1"/>
            </a:lvl4pPr>
            <a:lvl5pPr marL="1828903" indent="0">
              <a:buNone/>
              <a:defRPr sz="1600" b="1"/>
            </a:lvl5pPr>
            <a:lvl6pPr marL="2286128" indent="0">
              <a:buNone/>
              <a:defRPr sz="1600" b="1"/>
            </a:lvl6pPr>
            <a:lvl7pPr marL="2743354" indent="0">
              <a:buNone/>
              <a:defRPr sz="1600" b="1"/>
            </a:lvl7pPr>
            <a:lvl8pPr marL="3200579" indent="0">
              <a:buNone/>
              <a:defRPr sz="1600" b="1"/>
            </a:lvl8pPr>
            <a:lvl9pPr marL="3657805" indent="0">
              <a:buNone/>
              <a:defRPr sz="1600" b="1"/>
            </a:lvl9pPr>
          </a:lstStyle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111"/>
            <a:ext cx="3868340" cy="3684589"/>
          </a:xfrm>
        </p:spPr>
        <p:txBody>
          <a:bodyPr/>
          <a:lstStyle/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7"/>
            <a:ext cx="3887391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6" indent="0">
              <a:buNone/>
              <a:defRPr sz="2000" b="1"/>
            </a:lvl2pPr>
            <a:lvl3pPr marL="914451" indent="0">
              <a:buNone/>
              <a:defRPr sz="1800" b="1"/>
            </a:lvl3pPr>
            <a:lvl4pPr marL="1371677" indent="0">
              <a:buNone/>
              <a:defRPr sz="1600" b="1"/>
            </a:lvl4pPr>
            <a:lvl5pPr marL="1828903" indent="0">
              <a:buNone/>
              <a:defRPr sz="1600" b="1"/>
            </a:lvl5pPr>
            <a:lvl6pPr marL="2286128" indent="0">
              <a:buNone/>
              <a:defRPr sz="1600" b="1"/>
            </a:lvl6pPr>
            <a:lvl7pPr marL="2743354" indent="0">
              <a:buNone/>
              <a:defRPr sz="1600" b="1"/>
            </a:lvl7pPr>
            <a:lvl8pPr marL="3200579" indent="0">
              <a:buNone/>
              <a:defRPr sz="1600" b="1"/>
            </a:lvl8pPr>
            <a:lvl9pPr marL="3657805" indent="0">
              <a:buNone/>
              <a:defRPr sz="1600" b="1"/>
            </a:lvl9pPr>
          </a:lstStyle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111"/>
            <a:ext cx="3887391" cy="3684589"/>
          </a:xfrm>
        </p:spPr>
        <p:txBody>
          <a:bodyPr/>
          <a:lstStyle/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89193"/>
      </p:ext>
    </p:extLst>
  </p:cSld>
  <p:clrMapOvr>
    <a:masterClrMapping/>
  </p:clrMapOvr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72162"/>
      </p:ext>
    </p:extLst>
  </p:cSld>
  <p:clrMapOvr>
    <a:masterClrMapping/>
  </p:clrMapOvr>
  <p:hf sldNum="0"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2503"/>
      </p:ext>
    </p:extLst>
  </p:cSld>
  <p:clrMapOvr>
    <a:masterClrMapping/>
  </p:clrMapOvr>
  <p:hf sldNum="0"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26" indent="0">
              <a:buNone/>
              <a:defRPr sz="1400"/>
            </a:lvl2pPr>
            <a:lvl3pPr marL="914451" indent="0">
              <a:buNone/>
              <a:defRPr sz="1200"/>
            </a:lvl3pPr>
            <a:lvl4pPr marL="1371677" indent="0">
              <a:buNone/>
              <a:defRPr sz="1000"/>
            </a:lvl4pPr>
            <a:lvl5pPr marL="1828903" indent="0">
              <a:buNone/>
              <a:defRPr sz="1000"/>
            </a:lvl5pPr>
            <a:lvl6pPr marL="2286128" indent="0">
              <a:buNone/>
              <a:defRPr sz="1000"/>
            </a:lvl6pPr>
            <a:lvl7pPr marL="2743354" indent="0">
              <a:buNone/>
              <a:defRPr sz="1000"/>
            </a:lvl7pPr>
            <a:lvl8pPr marL="3200579" indent="0">
              <a:buNone/>
              <a:defRPr sz="1000"/>
            </a:lvl8pPr>
            <a:lvl9pPr marL="3657805" indent="0">
              <a:buNone/>
              <a:defRPr sz="1000"/>
            </a:lvl9pPr>
          </a:lstStyle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2416"/>
      </p:ext>
    </p:extLst>
  </p:cSld>
  <p:clrMapOvr>
    <a:masterClrMapping/>
  </p:clrMapOvr>
  <p:hf sldNum="0"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5"/>
            <a:ext cx="4629150" cy="487362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26" indent="0">
              <a:buNone/>
              <a:defRPr sz="2800"/>
            </a:lvl2pPr>
            <a:lvl3pPr marL="914451" indent="0">
              <a:buNone/>
              <a:defRPr sz="2400"/>
            </a:lvl3pPr>
            <a:lvl4pPr marL="1371677" indent="0">
              <a:buNone/>
              <a:defRPr sz="2000"/>
            </a:lvl4pPr>
            <a:lvl5pPr marL="1828903" indent="0">
              <a:buNone/>
              <a:defRPr sz="2000"/>
            </a:lvl5pPr>
            <a:lvl6pPr marL="2286128" indent="0">
              <a:buNone/>
              <a:defRPr sz="2000"/>
            </a:lvl6pPr>
            <a:lvl7pPr marL="2743354" indent="0">
              <a:buNone/>
              <a:defRPr sz="2000"/>
            </a:lvl7pPr>
            <a:lvl8pPr marL="3200579" indent="0">
              <a:buNone/>
              <a:defRPr sz="2000"/>
            </a:lvl8pPr>
            <a:lvl9pPr marL="3657805" indent="0">
              <a:buNone/>
              <a:defRPr sz="20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26" indent="0">
              <a:buNone/>
              <a:defRPr sz="1400"/>
            </a:lvl2pPr>
            <a:lvl3pPr marL="914451" indent="0">
              <a:buNone/>
              <a:defRPr sz="1200"/>
            </a:lvl3pPr>
            <a:lvl4pPr marL="1371677" indent="0">
              <a:buNone/>
              <a:defRPr sz="1000"/>
            </a:lvl4pPr>
            <a:lvl5pPr marL="1828903" indent="0">
              <a:buNone/>
              <a:defRPr sz="1000"/>
            </a:lvl5pPr>
            <a:lvl6pPr marL="2286128" indent="0">
              <a:buNone/>
              <a:defRPr sz="1000"/>
            </a:lvl6pPr>
            <a:lvl7pPr marL="2743354" indent="0">
              <a:buNone/>
              <a:defRPr sz="1000"/>
            </a:lvl7pPr>
            <a:lvl8pPr marL="3200579" indent="0">
              <a:buNone/>
              <a:defRPr sz="1000"/>
            </a:lvl8pPr>
            <a:lvl9pPr marL="3657805" indent="0">
              <a:buNone/>
              <a:defRPr sz="1000"/>
            </a:lvl9pPr>
          </a:lstStyle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58552"/>
      </p:ext>
    </p:extLst>
  </p:cSld>
  <p:clrMapOvr>
    <a:masterClrMapping/>
  </p:clrMapOvr>
  <p:hf sldNum="0"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5985"/>
      </p:ext>
    </p:extLst>
  </p:cSld>
  <p:clrMapOvr>
    <a:masterClrMapping/>
  </p:clrMapOvr>
  <p:hf sldNum="0"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8"/>
            <a:ext cx="1971675" cy="5811839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58"/>
            <a:ext cx="5800724" cy="5811839"/>
          </a:xfrm>
        </p:spPr>
        <p:txBody>
          <a:bodyPr vert="eaVert"/>
          <a:lstStyle/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22794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20D1-4545-4D98-BB0C-184BA66DD228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1572-848D-4EBB-AF03-E775B54C41AF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171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776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6"/>
            <a:ext cx="9144000" cy="5816367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4" tIns="51576" rIns="103154" bIns="51576" rtlCol="0" anchor="ctr"/>
          <a:lstStyle/>
          <a:p>
            <a:pPr algn="ctr" defTabSz="515768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4858" y="2611969"/>
            <a:ext cx="7919093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867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4" tIns="51576" rIns="103154" bIns="51576" rtlCol="0" anchor="ctr"/>
          <a:lstStyle/>
          <a:p>
            <a:pPr algn="ctr" defTabSz="515768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2018" y="189004"/>
            <a:ext cx="8639999" cy="647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54" tIns="51576" rIns="103154" bIns="51576" rtlCol="0" anchor="ctr"/>
          <a:lstStyle/>
          <a:p>
            <a:pPr algn="ctr" defTabSz="515768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2"/>
            <a:ext cx="2133600" cy="365126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60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081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6"/>
            <a:ext cx="9144000" cy="5816367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4" tIns="51576" rIns="103154" bIns="51576" rtlCol="0" anchor="ctr"/>
          <a:lstStyle/>
          <a:p>
            <a:pPr algn="ctr" defTabSz="515768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4858" y="2611969"/>
            <a:ext cx="7919093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73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4" tIns="51576" rIns="103154" bIns="51576" rtlCol="0" anchor="ctr"/>
          <a:lstStyle/>
          <a:p>
            <a:pPr algn="ctr" defTabSz="515768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2018" y="189004"/>
            <a:ext cx="8639999" cy="647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54" tIns="51576" rIns="103154" bIns="51576" rtlCol="0" anchor="ctr"/>
          <a:lstStyle/>
          <a:p>
            <a:pPr algn="ctr" defTabSz="515768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2"/>
            <a:ext cx="2133600" cy="365126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60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481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6"/>
            <a:ext cx="9144000" cy="5816367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4" tIns="51576" rIns="103154" bIns="51576" rtlCol="0" anchor="ctr"/>
          <a:lstStyle/>
          <a:p>
            <a:pPr algn="ctr" defTabSz="515768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4858" y="2611969"/>
            <a:ext cx="7919093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575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4" tIns="51576" rIns="103154" bIns="51576" rtlCol="0" anchor="ctr"/>
          <a:lstStyle/>
          <a:p>
            <a:pPr algn="ctr" defTabSz="515768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2018" y="189004"/>
            <a:ext cx="8639999" cy="647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54" tIns="51576" rIns="103154" bIns="51576" rtlCol="0" anchor="ctr"/>
          <a:lstStyle/>
          <a:p>
            <a:pPr algn="ctr" defTabSz="515768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2"/>
            <a:ext cx="2133600" cy="365126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60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97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6"/>
            <a:ext cx="9144000" cy="5830349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4" tIns="51576" rIns="103154" bIns="51576" rtlCol="0" anchor="ctr"/>
          <a:lstStyle/>
          <a:p>
            <a:pPr algn="ctr" defTabSz="515768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4858" y="2611969"/>
            <a:ext cx="7919093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964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4" tIns="51576" rIns="103154" bIns="51576" rtlCol="0" anchor="ctr"/>
          <a:lstStyle/>
          <a:p>
            <a:pPr algn="ctr" defTabSz="515768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2018" y="189004"/>
            <a:ext cx="8639999" cy="647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54" tIns="51576" rIns="103154" bIns="51576" rtlCol="0" anchor="ctr"/>
          <a:lstStyle/>
          <a:p>
            <a:pPr algn="ctr" defTabSz="515768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2"/>
            <a:ext cx="2133600" cy="365126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60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518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6"/>
            <a:ext cx="9144000" cy="5816367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4" tIns="51576" rIns="103154" bIns="51576" rtlCol="0" anchor="ctr"/>
          <a:lstStyle/>
          <a:p>
            <a:pPr algn="ctr" defTabSz="515768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4858" y="2611969"/>
            <a:ext cx="7919093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96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20D1-4545-4D98-BB0C-184BA66DD228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1572-848D-4EBB-AF03-E775B54C41AF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533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2"/>
            <a:ext cx="2133600" cy="365126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60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60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6"/>
            <a:ext cx="9144000" cy="5816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4" tIns="51576" rIns="103154" bIns="51576" rtlCol="0" anchor="ctr"/>
          <a:lstStyle/>
          <a:p>
            <a:pPr algn="ctr" defTabSz="515768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4858" y="2611969"/>
            <a:ext cx="7919093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4859" y="6061604"/>
            <a:ext cx="1054487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0282"/>
            <a:r>
              <a:rPr lang="en-US" sz="2667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Kementerian Pendidikan dan Kebudayaan Republik Indonesia</a:t>
            </a:r>
            <a:endParaRPr lang="en-US" sz="2667" b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" y="5928062"/>
            <a:ext cx="600533" cy="8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251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4" tIns="51576" rIns="103154" bIns="51576" rtlCol="0" anchor="ctr"/>
          <a:lstStyle/>
          <a:p>
            <a:pPr algn="ctr" defTabSz="515768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2018" y="189004"/>
            <a:ext cx="8639999" cy="6479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3154" tIns="51576" rIns="103154" bIns="51576" rtlCol="0" anchor="ctr"/>
          <a:lstStyle/>
          <a:p>
            <a:pPr algn="ctr" defTabSz="515768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6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160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208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"/>
            <a:ext cx="9144000" cy="5816367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54" tIns="51576" rIns="103154" bIns="51576" rtlCol="0" anchor="ctr"/>
          <a:lstStyle/>
          <a:p>
            <a:pPr algn="ctr" defTabSz="515768"/>
            <a:endParaRPr lang="en-US" sz="200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4858" y="2611969"/>
            <a:ext cx="7919093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3326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8528-0911-2E47-BDC2-832A955BAB4D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D48E8-930E-714E-9BAC-7B7D9FB14362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222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1DB962-4A42-40B9-B391-06F587F8F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3C9B4B7-B197-4401-B808-3E18F865B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5D8622-050A-4487-B3F8-0C5082AF5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F176-AFD3-4B3B-B175-EB39BA6C77D6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2322A4-C76C-489E-B7A6-EAB98E99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4E52AC-9E1B-43EA-A678-B97B296E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0F4B-1D3D-493B-BD8B-A209588B4828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571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1" y="1600206"/>
            <a:ext cx="4038601" cy="4525963"/>
          </a:xfrm>
        </p:spPr>
        <p:txBody>
          <a:bodyPr/>
          <a:lstStyle>
            <a:lvl1pPr>
              <a:defRPr sz="3678"/>
            </a:lvl1pPr>
            <a:lvl2pPr>
              <a:defRPr sz="3153"/>
            </a:lvl2pPr>
            <a:lvl3pPr>
              <a:defRPr sz="2627"/>
            </a:lvl3pPr>
            <a:lvl4pPr>
              <a:defRPr sz="2364"/>
            </a:lvl4pPr>
            <a:lvl5pPr>
              <a:defRPr sz="2364"/>
            </a:lvl5pPr>
            <a:lvl6pPr>
              <a:defRPr sz="2364"/>
            </a:lvl6pPr>
            <a:lvl7pPr>
              <a:defRPr sz="2364"/>
            </a:lvl7pPr>
            <a:lvl8pPr>
              <a:defRPr sz="2364"/>
            </a:lvl8pPr>
            <a:lvl9pPr>
              <a:defRPr sz="23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23" y="1600206"/>
            <a:ext cx="4038601" cy="4525963"/>
          </a:xfrm>
        </p:spPr>
        <p:txBody>
          <a:bodyPr/>
          <a:lstStyle>
            <a:lvl1pPr>
              <a:defRPr sz="3678"/>
            </a:lvl1pPr>
            <a:lvl2pPr>
              <a:defRPr sz="3153"/>
            </a:lvl2pPr>
            <a:lvl3pPr>
              <a:defRPr sz="2627"/>
            </a:lvl3pPr>
            <a:lvl4pPr>
              <a:defRPr sz="2364"/>
            </a:lvl4pPr>
            <a:lvl5pPr>
              <a:defRPr sz="2364"/>
            </a:lvl5pPr>
            <a:lvl6pPr>
              <a:defRPr sz="2364"/>
            </a:lvl6pPr>
            <a:lvl7pPr>
              <a:defRPr sz="2364"/>
            </a:lvl7pPr>
            <a:lvl8pPr>
              <a:defRPr sz="2364"/>
            </a:lvl8pPr>
            <a:lvl9pPr>
              <a:defRPr sz="23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4480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15525" y="2655767"/>
            <a:ext cx="55854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3" name="Picture 2" descr="https://www.kemdikbud.go.id/main/files/large/9a06107dd5ae29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484" y="58992"/>
            <a:ext cx="785027" cy="74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3999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821550" y="2009533"/>
            <a:ext cx="5500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821550" y="3380339"/>
            <a:ext cx="5500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595300" y="6453000"/>
            <a:ext cx="5487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67658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441675" y="2171200"/>
            <a:ext cx="6260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24920" algn="ctr" rtl="0">
              <a:spcBef>
                <a:spcPts val="800"/>
              </a:spcBef>
              <a:spcAft>
                <a:spcPts val="0"/>
              </a:spcAft>
              <a:buSzPts val="2600"/>
              <a:buChar char="+"/>
              <a:defRPr sz="3467"/>
            </a:lvl1pPr>
            <a:lvl2pPr marL="1219170" lvl="1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2pPr>
            <a:lvl3pPr marL="1828754" lvl="2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3pPr>
            <a:lvl4pPr marL="2438339" lvl="3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4pPr>
            <a:lvl5pPr marL="3047924" lvl="4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5pPr>
            <a:lvl6pPr marL="3657509" lvl="5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6pPr>
            <a:lvl7pPr marL="4267093" lvl="6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7pPr>
            <a:lvl8pPr marL="4876678" lvl="7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8pPr>
            <a:lvl9pPr marL="5486263" lvl="8" indent="-52492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Google Shape;17;p4"/>
          <p:cNvSpPr txBox="1"/>
          <p:nvPr/>
        </p:nvSpPr>
        <p:spPr>
          <a:xfrm>
            <a:off x="3593400" y="1245025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28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  <a:endParaRPr sz="128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595300" y="6453000"/>
            <a:ext cx="5487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685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6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F20D1-4545-4D98-BB0C-184BA66DD228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1572-848D-4EBB-AF03-E775B54C41AF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0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500" y="1061567"/>
            <a:ext cx="7020900" cy="1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9500" y="1916568"/>
            <a:ext cx="7020900" cy="3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95300" y="6453000"/>
            <a:ext cx="548700" cy="4048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65226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8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5D9CB-6388-49B2-A7B4-E3504476C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7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03155" tIns="51577" rIns="103155" bIns="5157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103155" tIns="51577" rIns="103155" bIns="5157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103155" tIns="51577" rIns="103155" bIns="5157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103155" tIns="51577" rIns="103155" bIns="5157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103155" tIns="51577" rIns="103155" bIns="5157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9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hf sldNum="0" hdr="0" ftr="0" dt="0"/>
  <p:txStyles>
    <p:titleStyle>
      <a:lvl1pPr algn="ctr" defTabSz="51574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805" indent="-386805" algn="l" defTabSz="51574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078" indent="-322337" algn="l" defTabSz="51574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350" indent="-257870" algn="l" defTabSz="51574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5091" indent="-257870" algn="l" defTabSz="515740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0831" indent="-257870" algn="l" defTabSz="515740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6570" indent="-257870" algn="l" defTabSz="51574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311" indent="-257870" algn="l" defTabSz="51574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050" indent="-257870" algn="l" defTabSz="51574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3792" indent="-257870" algn="l" defTabSz="51574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7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740" algn="l" defTabSz="5157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480" algn="l" defTabSz="5157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221" algn="l" defTabSz="5157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959" algn="l" defTabSz="5157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701" algn="l" defTabSz="5157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440" algn="l" defTabSz="5157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180" algn="l" defTabSz="5157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5920" algn="l" defTabSz="5157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7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3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40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5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80" y="365129"/>
            <a:ext cx="78866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80" y="1825624"/>
            <a:ext cx="7886699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6B612B-2EEB-7243-9BAC-8AD7D3431BE1}"/>
              </a:ext>
            </a:extLst>
          </p:cNvPr>
          <p:cNvSpPr txBox="1"/>
          <p:nvPr userDrawn="1"/>
        </p:nvSpPr>
        <p:spPr>
          <a:xfrm>
            <a:off x="-9147" y="6951673"/>
            <a:ext cx="8389625" cy="65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39">
                <a:solidFill>
                  <a:prstClr val="white">
                    <a:lumMod val="65000"/>
                  </a:prstClr>
                </a:solidFill>
                <a:latin typeface="Dubai" panose="020B0503030403030204" pitchFamily="34" charset="-78"/>
              </a:rPr>
              <a:t>This presentation uses a free template provided by FPPT.com</a:t>
            </a:r>
          </a:p>
          <a:p>
            <a:r>
              <a:rPr lang="en-US" sz="1839">
                <a:solidFill>
                  <a:prstClr val="white">
                    <a:lumMod val="65000"/>
                  </a:prstClr>
                </a:solidFill>
                <a:latin typeface="Dubai" panose="020B0503030403030204" pitchFamily="34" charset="-78"/>
              </a:rPr>
              <a:t>www.free-power-point-templates.com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xmlns="" id="{7C87D4E1-3FAB-2B4F-88F5-4D1ACBB27773}"/>
              </a:ext>
            </a:extLst>
          </p:cNvPr>
          <p:cNvGrpSpPr/>
          <p:nvPr userDrawn="1"/>
        </p:nvGrpSpPr>
        <p:grpSpPr>
          <a:xfrm>
            <a:off x="4867112" y="6183502"/>
            <a:ext cx="4129332" cy="590235"/>
            <a:chOff x="7608131" y="80116"/>
            <a:chExt cx="4198770" cy="367028"/>
          </a:xfrm>
        </p:grpSpPr>
        <p:sp>
          <p:nvSpPr>
            <p:cNvPr id="9" name="Footer Placeholder 4">
              <a:extLst>
                <a:ext uri="{FF2B5EF4-FFF2-40B4-BE49-F238E27FC236}">
                  <a16:creationId xmlns:a16="http://schemas.microsoft.com/office/drawing/2014/main" xmlns="" id="{C6A5CC62-0665-4643-ABD0-BF387FE772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08131" y="108456"/>
              <a:ext cx="3740727" cy="301756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178113">
                <a:defRPr/>
              </a:pPr>
              <a:r>
                <a:rPr lang="id-ID" sz="1288" dirty="0">
                  <a:solidFill>
                    <a:prstClr val="black">
                      <a:tint val="75000"/>
                    </a:prstClr>
                  </a:solidFill>
                </a:rPr>
                <a:t>Direktorat Pembinaan Tenaga Kependidikan</a:t>
              </a:r>
            </a:p>
            <a:p>
              <a:pPr algn="r" defTabSz="1178113">
                <a:defRPr/>
              </a:pPr>
              <a:r>
                <a:rPr lang="id-ID" sz="1288" dirty="0">
                  <a:solidFill>
                    <a:prstClr val="black">
                      <a:tint val="75000"/>
                    </a:prstClr>
                  </a:solidFill>
                </a:rPr>
                <a:t>Direktorat Jenderal Guru dan Tenaga Kependidikan</a:t>
              </a:r>
            </a:p>
            <a:p>
              <a:pPr algn="r"/>
              <a:r>
                <a:rPr lang="id-ID" sz="1288" dirty="0">
                  <a:solidFill>
                    <a:prstClr val="black">
                      <a:tint val="75000"/>
                    </a:prstClr>
                  </a:solidFill>
                </a:rPr>
                <a:t>Kementerian Pendidikan dan Kebudayaan </a:t>
              </a:r>
            </a:p>
          </p:txBody>
        </p:sp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xmlns="" id="{DB570295-C6AE-5F4D-9D1E-76E78375C635}"/>
                </a:ext>
              </a:extLst>
            </p:cNvPr>
            <p:cNvPicPr/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2797" y="80116"/>
              <a:ext cx="444104" cy="367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39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dt="0"/>
  <p:txStyles>
    <p:titleStyle>
      <a:lvl1pPr algn="l" defTabSz="91445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2" indent="-228612" algn="l" defTabSz="91445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9" indent="-228612" algn="l" defTabSz="9144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65" indent="-228612" algn="l" defTabSz="9144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9" indent="-228612" algn="l" defTabSz="9144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16" indent="-228612" algn="l" defTabSz="9144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42" indent="-228612" algn="l" defTabSz="9144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66" indent="-228612" algn="l" defTabSz="9144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93" indent="-228612" algn="l" defTabSz="9144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17" indent="-228612" algn="l" defTabSz="9144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6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51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7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03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28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54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79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05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8F971A7-E626-486B-95FB-D214A0467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2CFD3B-FE5D-4E44-AB6E-42E89EC24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CAC9BD-0F29-4355-8DA8-D6D64D58D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123F7-90E5-4BB6-9BA7-2F883549269A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23/08/2019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60EF9C-2136-45DE-B923-C86EF6D59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3413A4-88BD-4C17-86EA-6180DF302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70F4B-1D3D-493B-BD8B-A209588B4828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68" y="365129"/>
            <a:ext cx="78866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68" y="1825624"/>
            <a:ext cx="7886699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Edit gaya teks Master
Tingkat kedua
Tingkat ketiga
Tingkat keempat
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6B612B-2EEB-7243-9BAC-8AD7D3431BE1}"/>
              </a:ext>
            </a:extLst>
          </p:cNvPr>
          <p:cNvSpPr txBox="1"/>
          <p:nvPr userDrawn="1"/>
        </p:nvSpPr>
        <p:spPr>
          <a:xfrm>
            <a:off x="-9147" y="6951673"/>
            <a:ext cx="8389625" cy="65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39">
                <a:solidFill>
                  <a:prstClr val="white">
                    <a:lumMod val="65000"/>
                  </a:prstClr>
                </a:solidFill>
                <a:latin typeface="Dubai" panose="020B0503030403030204" pitchFamily="34" charset="-78"/>
              </a:rPr>
              <a:t>This presentation uses a free template provided by FPPT.com</a:t>
            </a:r>
          </a:p>
          <a:p>
            <a:r>
              <a:rPr lang="en-US" sz="1839">
                <a:solidFill>
                  <a:prstClr val="white">
                    <a:lumMod val="65000"/>
                  </a:prstClr>
                </a:solidFill>
                <a:latin typeface="Dubai" panose="020B0503030403030204" pitchFamily="34" charset="-78"/>
              </a:rPr>
              <a:t>www.free-power-point-templates.com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xmlns="" id="{7C87D4E1-3FAB-2B4F-88F5-4D1ACBB27773}"/>
              </a:ext>
            </a:extLst>
          </p:cNvPr>
          <p:cNvGrpSpPr/>
          <p:nvPr userDrawn="1"/>
        </p:nvGrpSpPr>
        <p:grpSpPr>
          <a:xfrm>
            <a:off x="4867112" y="6183488"/>
            <a:ext cx="4129332" cy="590235"/>
            <a:chOff x="7608131" y="80116"/>
            <a:chExt cx="4198770" cy="367028"/>
          </a:xfrm>
        </p:grpSpPr>
        <p:sp>
          <p:nvSpPr>
            <p:cNvPr id="9" name="Footer Placeholder 4">
              <a:extLst>
                <a:ext uri="{FF2B5EF4-FFF2-40B4-BE49-F238E27FC236}">
                  <a16:creationId xmlns:a16="http://schemas.microsoft.com/office/drawing/2014/main" xmlns="" id="{C6A5CC62-0665-4643-ABD0-BF387FE772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08131" y="108456"/>
              <a:ext cx="3740727" cy="301756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d-ID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1178113">
                <a:defRPr/>
              </a:pPr>
              <a:r>
                <a:rPr lang="id-ID" sz="1288" dirty="0">
                  <a:solidFill>
                    <a:prstClr val="black">
                      <a:tint val="75000"/>
                    </a:prstClr>
                  </a:solidFill>
                </a:rPr>
                <a:t>Direktorat Pembinaan Tenaga Kependidikan</a:t>
              </a:r>
            </a:p>
            <a:p>
              <a:pPr algn="r" defTabSz="1178113">
                <a:defRPr/>
              </a:pPr>
              <a:r>
                <a:rPr lang="id-ID" sz="1288" dirty="0">
                  <a:solidFill>
                    <a:prstClr val="black">
                      <a:tint val="75000"/>
                    </a:prstClr>
                  </a:solidFill>
                </a:rPr>
                <a:t>Direktorat Jenderal Guru dan Tenaga Kependidikan</a:t>
              </a:r>
            </a:p>
            <a:p>
              <a:pPr algn="r"/>
              <a:r>
                <a:rPr lang="id-ID" sz="1288" dirty="0">
                  <a:solidFill>
                    <a:prstClr val="black">
                      <a:tint val="75000"/>
                    </a:prstClr>
                  </a:solidFill>
                </a:rPr>
                <a:t>Kementerian Pendidikan dan Kebudayaan </a:t>
              </a:r>
            </a:p>
          </p:txBody>
        </p:sp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xmlns="" id="{DB570295-C6AE-5F4D-9D1E-76E78375C635}"/>
                </a:ext>
              </a:extLst>
            </p:cNvPr>
            <p:cNvPicPr/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2797" y="80116"/>
              <a:ext cx="444104" cy="367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147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sldNum="0" hdr="0" dt="0"/>
  <p:txStyles>
    <p:titleStyle>
      <a:lvl1pPr algn="l" defTabSz="91445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2" indent="-228612" algn="l" defTabSz="91445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9" indent="-228612" algn="l" defTabSz="9144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65" indent="-228612" algn="l" defTabSz="9144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9" indent="-228612" algn="l" defTabSz="9144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16" indent="-228612" algn="l" defTabSz="9144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42" indent="-228612" algn="l" defTabSz="9144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66" indent="-228612" algn="l" defTabSz="9144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93" indent="-228612" algn="l" defTabSz="9144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17" indent="-228612" algn="l" defTabSz="9144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6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51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7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03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28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54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79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05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103155" tIns="51577" rIns="103155" bIns="5157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6"/>
            <a:ext cx="8229600" cy="4525963"/>
          </a:xfrm>
          <a:prstGeom prst="rect">
            <a:avLst/>
          </a:prstGeom>
        </p:spPr>
        <p:txBody>
          <a:bodyPr vert="horz" lIns="103155" tIns="51577" rIns="103155" bIns="5157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6"/>
          </a:xfrm>
          <a:prstGeom prst="rect">
            <a:avLst/>
          </a:prstGeom>
        </p:spPr>
        <p:txBody>
          <a:bodyPr vert="horz" lIns="103155" tIns="51577" rIns="103155" bIns="5157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6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17" y="6356356"/>
            <a:ext cx="2895601" cy="365126"/>
          </a:xfrm>
          <a:prstGeom prst="rect">
            <a:avLst/>
          </a:prstGeom>
        </p:spPr>
        <p:txBody>
          <a:bodyPr vert="horz" lIns="103155" tIns="51577" rIns="103155" bIns="5157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6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6"/>
          </a:xfrm>
          <a:prstGeom prst="rect">
            <a:avLst/>
          </a:prstGeom>
        </p:spPr>
        <p:txBody>
          <a:bodyPr vert="horz" lIns="103155" tIns="51577" rIns="103155" bIns="5157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5768"/>
            <a:fld id="{04C35BD8-E3EB-6D49-B8E2-A1445EE3DA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576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5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hf sldNum="0" hdr="0" ftr="0" dt="0"/>
  <p:txStyles>
    <p:titleStyle>
      <a:lvl1pPr algn="ctr" defTabSz="51576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827" indent="-386827" algn="l" defTabSz="515768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125" indent="-322355" algn="l" defTabSz="515768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422" indent="-257885" algn="l" defTabSz="515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5193" indent="-257885" algn="l" defTabSz="515768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0961" indent="-257885" algn="l" defTabSz="515768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6730" indent="-257885" algn="l" defTabSz="51576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499" indent="-257885" algn="l" defTabSz="51576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266" indent="-257885" algn="l" defTabSz="51576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037" indent="-257885" algn="l" defTabSz="51576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7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768" algn="l" defTabSz="5157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538" algn="l" defTabSz="5157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308" algn="l" defTabSz="5157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075" algn="l" defTabSz="5157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846" algn="l" defTabSz="5157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613" algn="l" defTabSz="5157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383" algn="l" defTabSz="5157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151" algn="l" defTabSz="5157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500" y="1061567"/>
            <a:ext cx="7020900" cy="1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9500" y="1916568"/>
            <a:ext cx="7020900" cy="3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95300" y="6453000"/>
            <a:ext cx="548700" cy="4048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8FE09155-32FF-4204-BF64-87300FB57F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92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3.xml"/><Relationship Id="rId6" Type="http://schemas.openxmlformats.org/officeDocument/2006/relationships/diagramData" Target="../diagrams/data1.xml"/><Relationship Id="rId5" Type="http://schemas.openxmlformats.org/officeDocument/2006/relationships/image" Target="../media/image15.png"/><Relationship Id="rId10" Type="http://schemas.microsoft.com/office/2007/relationships/diagramDrawing" Target="../diagrams/drawing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3478" y="5255087"/>
            <a:ext cx="8326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Direktorat</a:t>
            </a:r>
            <a:r>
              <a:rPr lang="en-US" sz="24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Jenderal</a:t>
            </a:r>
            <a:r>
              <a:rPr lang="en-US" sz="24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Guru </a:t>
            </a:r>
            <a:r>
              <a:rPr lang="en-US" sz="2400" b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24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Tenaga</a:t>
            </a:r>
            <a:r>
              <a:rPr lang="en-US" sz="24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Kependidikan</a:t>
            </a:r>
            <a:endParaRPr lang="en-US" sz="2400" b="1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24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24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2400" b="1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endParaRPr lang="en-US" sz="2400" b="1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201</a:t>
            </a:r>
            <a:r>
              <a:rPr lang="id-ID" sz="2400" b="1" dirty="0" smtClean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9</a:t>
            </a:r>
            <a:endParaRPr lang="en-US" sz="2400" b="1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262" y="2407025"/>
            <a:ext cx="8604849" cy="1434448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id-ID" sz="2800" dirty="0" smtClean="0">
              <a:solidFill>
                <a:prstClr val="white"/>
              </a:solidFill>
              <a:latin typeface="Arial Rounded MT Bold" pitchFamily="34" charset="0"/>
            </a:endParaRPr>
          </a:p>
          <a:p>
            <a:pPr algn="ctr"/>
            <a:endParaRPr lang="id-ID" sz="2800" dirty="0" smtClean="0">
              <a:solidFill>
                <a:prstClr val="white"/>
              </a:solidFill>
              <a:latin typeface="Arial Rounded MT Bold" pitchFamily="34" charset="0"/>
            </a:endParaRPr>
          </a:p>
          <a:p>
            <a:pPr algn="ctr"/>
            <a:r>
              <a:rPr lang="id-ID" sz="2800" dirty="0" smtClean="0">
                <a:solidFill>
                  <a:prstClr val="white"/>
                </a:solidFill>
                <a:latin typeface="Arial Rounded MT Bold" pitchFamily="34" charset="0"/>
              </a:rPr>
              <a:t>PERENCANAAN DAN PENATAAN</a:t>
            </a:r>
          </a:p>
          <a:p>
            <a:pPr algn="ctr"/>
            <a:r>
              <a:rPr lang="id-ID" sz="2800" dirty="0" smtClean="0">
                <a:solidFill>
                  <a:prstClr val="white"/>
                </a:solidFill>
                <a:latin typeface="Arial Rounded MT Bold" pitchFamily="34" charset="0"/>
              </a:rPr>
              <a:t>PENGAWAS SEKOLAH </a:t>
            </a:r>
          </a:p>
          <a:p>
            <a:pPr algn="ctr"/>
            <a:endParaRPr lang="id-ID" sz="2800" dirty="0">
              <a:solidFill>
                <a:prstClr val="white"/>
              </a:solidFill>
              <a:latin typeface="Arial Rounded MT Bold" pitchFamily="34" charset="0"/>
            </a:endParaRPr>
          </a:p>
          <a:p>
            <a:pPr algn="ctr"/>
            <a:endParaRPr lang="en-US" sz="2800" dirty="0">
              <a:solidFill>
                <a:prstClr val="white"/>
              </a:solidFill>
              <a:latin typeface="Arial Rounded MT Bold" pitchFamily="34" charset="0"/>
            </a:endParaRPr>
          </a:p>
        </p:txBody>
      </p:sp>
      <p:pic>
        <p:nvPicPr>
          <p:cNvPr id="10" name="Picture 3" descr="C:\Users\Wes\Pictures\Logo Tut Wuri Handayani Ba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83" y="564187"/>
            <a:ext cx="1063032" cy="145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26E77FC-4217-45ED-B4F4-290EB0BD03EE}"/>
              </a:ext>
            </a:extLst>
          </p:cNvPr>
          <p:cNvSpPr txBox="1"/>
          <p:nvPr/>
        </p:nvSpPr>
        <p:spPr>
          <a:xfrm>
            <a:off x="7380312" y="194855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i="1" dirty="0" smtClean="0">
                <a:solidFill>
                  <a:prstClr val="black"/>
                </a:solidFill>
              </a:rPr>
              <a:t>Desember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>
                <a:solidFill>
                  <a:prstClr val="black"/>
                </a:solidFill>
              </a:rPr>
              <a:t>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CECCC67-84BB-4F9E-8EA9-2E833E79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A17A-94C9-4B88-9C78-034626732FE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22C36ED-ABE4-4E51-B86C-0CE692CA8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3" r="2672" b="16148"/>
          <a:stretch/>
        </p:blipFill>
        <p:spPr>
          <a:xfrm>
            <a:off x="3225980" y="5470972"/>
            <a:ext cx="1343025" cy="12210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71B5957-2963-4999-84E6-59C88B5D3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194" y="3284541"/>
            <a:ext cx="1437037" cy="1541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Image result for recruitment">
            <a:extLst>
              <a:ext uri="{FF2B5EF4-FFF2-40B4-BE49-F238E27FC236}">
                <a16:creationId xmlns="" xmlns:a16="http://schemas.microsoft.com/office/drawing/2014/main" id="{C33B3EDB-FDB0-4675-867B-CF3B78374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98" y="1270003"/>
            <a:ext cx="885824" cy="11810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27A364C-64C6-4559-9884-6914A5E45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100"/>
            <a:ext cx="9144000" cy="6642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RINGKASAN PENYIAPAN CALON PENGAWAS SEKOLAH.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87188850-082D-46AE-9791-9997FAFC48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057409"/>
              </p:ext>
            </p:extLst>
          </p:nvPr>
        </p:nvGraphicFramePr>
        <p:xfrm>
          <a:off x="788585" y="764704"/>
          <a:ext cx="7959879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653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A729180-B2BE-492C-BDFF-3F86241CA54C}" type="slidenum">
              <a:rPr lang="en-US" altLang="en-US" smtClean="0">
                <a:solidFill>
                  <a:srgbClr val="045C75"/>
                </a:solidFill>
              </a:rPr>
              <a:pPr/>
              <a:t>11</a:t>
            </a:fld>
            <a:endParaRPr lang="en-US" altLang="en-US" smtClean="0">
              <a:solidFill>
                <a:srgbClr val="045C75"/>
              </a:solidFill>
            </a:endParaRPr>
          </a:p>
        </p:txBody>
      </p:sp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1600200" y="228600"/>
            <a:ext cx="6400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ID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PENGANGKATAN </a:t>
            </a:r>
          </a:p>
          <a:p>
            <a:r>
              <a:rPr lang="en-ID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DALAM JABATAN FUNGSIONAL</a:t>
            </a:r>
          </a:p>
          <a:p>
            <a:r>
              <a:rPr lang="en-ID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PENGAWAS SEKOLAH</a:t>
            </a: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288957" y="1412776"/>
            <a:ext cx="8675561" cy="5299912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 marL="381000" indent="-381000"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indent="0">
              <a:spcAft>
                <a:spcPct val="35000"/>
              </a:spcAft>
              <a:defRPr/>
            </a:pPr>
            <a:r>
              <a:rPr lang="id-ID" sz="1800" b="1" dirty="0" smtClean="0">
                <a:solidFill>
                  <a:prstClr val="black"/>
                </a:solidFill>
                <a:latin typeface="Arial" pitchFamily="34" charset="0"/>
              </a:rPr>
              <a:t>PERSYARATAN PENGANGKATAN</a:t>
            </a:r>
          </a:p>
          <a:p>
            <a:pPr>
              <a:spcAft>
                <a:spcPct val="35000"/>
              </a:spcAft>
              <a:buFontTx/>
              <a:buAutoNum type="arabicPeriod"/>
              <a:defRPr/>
            </a:pPr>
            <a:r>
              <a:rPr lang="sv-SE" sz="1800" b="1" dirty="0" smtClean="0">
                <a:solidFill>
                  <a:prstClr val="black"/>
                </a:solidFill>
                <a:latin typeface="Arial" pitchFamily="34" charset="0"/>
              </a:rPr>
              <a:t>masih berstatus sebagai Guru dan memiliki sertifikat pendidik dengan pengalaman mengajar paling sedikit 8 (delapan) tahun atau Guru yang diberi tugas sebagai kepala sekolah/madrasah paling sedikit 4 (empat) tahun sesuai dengan satuan pendidikannya masing-masing;</a:t>
            </a:r>
          </a:p>
          <a:p>
            <a:pPr>
              <a:spcAft>
                <a:spcPct val="35000"/>
              </a:spcAft>
              <a:buFontTx/>
              <a:buAutoNum type="arabicPeriod"/>
              <a:defRPr/>
            </a:pPr>
            <a:r>
              <a:rPr lang="sv-SE" sz="1800" b="1" dirty="0" smtClean="0">
                <a:solidFill>
                  <a:srgbClr val="66FFFF"/>
                </a:solidFill>
                <a:latin typeface="Arial" pitchFamily="34" charset="0"/>
              </a:rPr>
              <a:t>berijazah paling rendah Sarjana (S1)/Diploma IV Pendidikan;</a:t>
            </a:r>
          </a:p>
          <a:p>
            <a:pPr>
              <a:spcAft>
                <a:spcPct val="35000"/>
              </a:spcAft>
              <a:buFontTx/>
              <a:buAutoNum type="arabicPeriod"/>
              <a:defRPr/>
            </a:pPr>
            <a:r>
              <a:rPr lang="sv-SE" sz="1800" b="1" dirty="0" smtClean="0">
                <a:solidFill>
                  <a:srgbClr val="66FFFF"/>
                </a:solidFill>
                <a:latin typeface="Arial" pitchFamily="34" charset="0"/>
              </a:rPr>
              <a:t>memiliki keterampilan dan keahlian yang sesuai dengan bidang pengawasan;</a:t>
            </a:r>
          </a:p>
          <a:p>
            <a:pPr>
              <a:spcAft>
                <a:spcPct val="35000"/>
              </a:spcAft>
              <a:buFontTx/>
              <a:buAutoNum type="arabicPeriod"/>
              <a:defRPr/>
            </a:pPr>
            <a:r>
              <a:rPr lang="sv-SE" sz="1800" b="1" dirty="0" smtClean="0">
                <a:solidFill>
                  <a:srgbClr val="66FF66"/>
                </a:solidFill>
                <a:latin typeface="Arial" pitchFamily="34" charset="0"/>
              </a:rPr>
              <a:t>memiliki pangkat paling rendah Penata, golongan ruang III/c;</a:t>
            </a:r>
          </a:p>
          <a:p>
            <a:pPr>
              <a:spcAft>
                <a:spcPct val="35000"/>
              </a:spcAft>
              <a:buFontTx/>
              <a:buAutoNum type="arabicPeriod"/>
              <a:defRPr/>
            </a:pPr>
            <a:r>
              <a:rPr lang="it-IT" sz="1800" b="1" dirty="0" smtClean="0">
                <a:solidFill>
                  <a:srgbClr val="800000"/>
                </a:solidFill>
                <a:latin typeface="Arial" pitchFamily="34" charset="0"/>
              </a:rPr>
              <a:t>usia paling tinggi 55 (lima puluh lima) tahun;</a:t>
            </a:r>
          </a:p>
          <a:p>
            <a:pPr>
              <a:spcAft>
                <a:spcPct val="35000"/>
              </a:spcAft>
              <a:buFontTx/>
              <a:buAutoNum type="arabicPeriod"/>
              <a:defRPr/>
            </a:pPr>
            <a:r>
              <a:rPr lang="it-IT" sz="1800" b="1" dirty="0" smtClean="0">
                <a:solidFill>
                  <a:srgbClr val="800000"/>
                </a:solidFill>
                <a:latin typeface="Arial" pitchFamily="34" charset="0"/>
              </a:rPr>
              <a:t>Lulus seleksi calon Pengawas Sekolah;</a:t>
            </a:r>
          </a:p>
          <a:p>
            <a:pPr>
              <a:spcAft>
                <a:spcPct val="35000"/>
              </a:spcAft>
              <a:buFontTx/>
              <a:buAutoNum type="arabicPeriod"/>
              <a:defRPr/>
            </a:pPr>
            <a:r>
              <a:rPr lang="it-IT" sz="1800" b="1" dirty="0" smtClean="0">
                <a:solidFill>
                  <a:srgbClr val="800000"/>
                </a:solidFill>
                <a:latin typeface="Arial" pitchFamily="34" charset="0"/>
              </a:rPr>
              <a:t>Telah mengikuti pendidikan dan pelatihan fungsional calon pengawas sekolah dan memperoleh STTPP;</a:t>
            </a:r>
          </a:p>
          <a:p>
            <a:pPr>
              <a:spcAft>
                <a:spcPct val="35000"/>
              </a:spcAft>
              <a:buFontTx/>
              <a:buAutoNum type="arabicPeriod"/>
              <a:defRPr/>
            </a:pPr>
            <a:r>
              <a:rPr lang="fi-FI" sz="1800" b="1" dirty="0" smtClean="0">
                <a:solidFill>
                  <a:srgbClr val="FFFF00"/>
                </a:solidFill>
                <a:latin typeface="Arial" pitchFamily="34" charset="0"/>
              </a:rPr>
              <a:t>setiap unsur penilaian pelaksanaan pekerjaan dalam Daftar Penilaian Pelaksanaan Pekerjaan (DP3) paling rendah bernilai baik dalam 2 (dua) tahun terakhir.</a:t>
            </a:r>
            <a:endParaRPr lang="en-US" sz="1800" b="1" dirty="0" smtClean="0"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13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fld id="{5BABBBD1-D504-40DB-A4CA-AB89FD16C8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71018168"/>
              </p:ext>
            </p:extLst>
          </p:nvPr>
        </p:nvGraphicFramePr>
        <p:xfrm>
          <a:off x="6351" y="0"/>
          <a:ext cx="913765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4833288" y="819602"/>
            <a:ext cx="1428750" cy="1667272"/>
            <a:chOff x="3432814" y="235964"/>
            <a:chExt cx="2099839" cy="2099839"/>
          </a:xfrm>
          <a:solidFill>
            <a:srgbClr val="00B050"/>
          </a:solidFill>
        </p:grpSpPr>
        <p:sp>
          <p:nvSpPr>
            <p:cNvPr id="12" name=" 3"/>
            <p:cNvSpPr/>
            <p:nvPr/>
          </p:nvSpPr>
          <p:spPr>
            <a:xfrm rot="20700000">
              <a:off x="3432814" y="235964"/>
              <a:ext cx="2099839" cy="2099839"/>
            </a:xfrm>
            <a:prstGeom prst="gear6">
              <a:avLst>
                <a:gd name="adj1" fmla="val 17010"/>
                <a:gd name="adj2" fmla="val 3526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 4"/>
            <p:cNvSpPr/>
            <p:nvPr/>
          </p:nvSpPr>
          <p:spPr>
            <a:xfrm>
              <a:off x="3917391" y="752414"/>
              <a:ext cx="1178727" cy="9561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</a:rPr>
                <a:t>SISWA</a:t>
              </a:r>
            </a:p>
          </p:txBody>
        </p:sp>
      </p:grpSp>
      <p:sp>
        <p:nvSpPr>
          <p:cNvPr id="16" name="Circular Arrow 15"/>
          <p:cNvSpPr/>
          <p:nvPr/>
        </p:nvSpPr>
        <p:spPr>
          <a:xfrm rot="4167454" flipH="1">
            <a:off x="3723370" y="-5015"/>
            <a:ext cx="3316288" cy="2469356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Title 1"/>
          <p:cNvSpPr txBox="1">
            <a:spLocks/>
          </p:cNvSpPr>
          <p:nvPr/>
        </p:nvSpPr>
        <p:spPr>
          <a:xfrm>
            <a:off x="320296" y="0"/>
            <a:ext cx="7912100" cy="762000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r>
              <a:rPr lang="id-ID" sz="2400" b="1" dirty="0">
                <a:solidFill>
                  <a:prstClr val="white"/>
                </a:solidFill>
                <a:latin typeface="Arial" charset="0"/>
                <a:cs typeface="Arial" pitchFamily="34" charset="0"/>
              </a:rPr>
              <a:t/>
            </a:r>
            <a:br>
              <a:rPr lang="id-ID" sz="2400" b="1" dirty="0">
                <a:solidFill>
                  <a:prstClr val="white"/>
                </a:solidFill>
                <a:latin typeface="Arial" charset="0"/>
                <a:cs typeface="Arial" pitchFamily="34" charset="0"/>
              </a:rPr>
            </a:br>
            <a:r>
              <a:rPr lang="en-US" sz="2400" b="1" dirty="0">
                <a:solidFill>
                  <a:prstClr val="white"/>
                </a:solidFill>
                <a:latin typeface="Arial" charset="0"/>
                <a:cs typeface="Arial" pitchFamily="34" charset="0"/>
              </a:rPr>
              <a:t>PENINGKATAN MUTU PENDIDIKAN OLEH PENDIDIK DAN TENDIK</a:t>
            </a:r>
          </a:p>
        </p:txBody>
      </p:sp>
      <p:sp>
        <p:nvSpPr>
          <p:cNvPr id="120839" name="Rectangle 14"/>
          <p:cNvSpPr>
            <a:spLocks noChangeArrowheads="1"/>
          </p:cNvSpPr>
          <p:nvPr/>
        </p:nvSpPr>
        <p:spPr bwMode="auto">
          <a:xfrm>
            <a:off x="611561" y="4068448"/>
            <a:ext cx="19145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prstClr val="black"/>
              </a:buClr>
              <a:buFont typeface="Wingdings" pitchFamily="2" charset="2"/>
              <a:buNone/>
            </a:pPr>
            <a:r>
              <a:rPr lang="id-ID" b="1" dirty="0">
                <a:solidFill>
                  <a:srgbClr val="FFFF00"/>
                </a:solidFill>
                <a:cs typeface="Arial" pitchFamily="34" charset="0"/>
              </a:rPr>
              <a:t>KOMPETENSI KEPALA SEKOLAH</a:t>
            </a:r>
          </a:p>
          <a:p>
            <a:pPr marL="177800" indent="-17780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id-ID" b="1" dirty="0">
                <a:solidFill>
                  <a:srgbClr val="FFFF00"/>
                </a:solidFill>
                <a:cs typeface="Arial" pitchFamily="34" charset="0"/>
              </a:rPr>
              <a:t>Manajerial</a:t>
            </a:r>
          </a:p>
          <a:p>
            <a:pPr marL="177800" indent="-17780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id-ID" b="1" dirty="0">
                <a:solidFill>
                  <a:srgbClr val="FFFF00"/>
                </a:solidFill>
                <a:cs typeface="Arial" pitchFamily="34" charset="0"/>
              </a:rPr>
              <a:t>Supervisi</a:t>
            </a:r>
          </a:p>
          <a:p>
            <a:pPr marL="177800" indent="-17780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id-ID" b="1" dirty="0">
                <a:solidFill>
                  <a:srgbClr val="FFFF00"/>
                </a:solidFill>
                <a:cs typeface="Arial" pitchFamily="34" charset="0"/>
              </a:rPr>
              <a:t>Kewirausahaan</a:t>
            </a:r>
          </a:p>
          <a:p>
            <a:pPr marL="177800" indent="-17780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id-ID" b="1" dirty="0">
                <a:solidFill>
                  <a:srgbClr val="FFFF00"/>
                </a:solidFill>
                <a:cs typeface="Arial" pitchFamily="34" charset="0"/>
              </a:rPr>
              <a:t>Kepribadian</a:t>
            </a:r>
          </a:p>
          <a:p>
            <a:pPr marL="177800" indent="-17780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id-ID" b="1" dirty="0">
                <a:solidFill>
                  <a:srgbClr val="FFFF00"/>
                </a:solidFill>
                <a:cs typeface="Arial" pitchFamily="34" charset="0"/>
              </a:rPr>
              <a:t>Sosial</a:t>
            </a:r>
            <a:endParaRPr lang="en-US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20840" name="Rectangle 14"/>
          <p:cNvSpPr>
            <a:spLocks noChangeArrowheads="1"/>
          </p:cNvSpPr>
          <p:nvPr/>
        </p:nvSpPr>
        <p:spPr bwMode="auto">
          <a:xfrm>
            <a:off x="7020274" y="2996952"/>
            <a:ext cx="2016224" cy="339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prstClr val="black"/>
              </a:buClr>
              <a:buFont typeface="Wingdings" pitchFamily="2" charset="2"/>
              <a:buNone/>
            </a:pPr>
            <a:r>
              <a:rPr lang="id-ID" sz="1600" b="1" dirty="0">
                <a:solidFill>
                  <a:prstClr val="white"/>
                </a:solidFill>
                <a:ea typeface="ＭＳ Ｐゴシック" pitchFamily="34" charset="-128"/>
                <a:cs typeface="Arial" pitchFamily="34" charset="0"/>
              </a:rPr>
              <a:t>KOMPETENSI PENGAWAS SEKOLAH</a:t>
            </a:r>
          </a:p>
          <a:p>
            <a:pPr marL="285750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id-ID" sz="1600" b="1" dirty="0">
                <a:solidFill>
                  <a:prstClr val="white"/>
                </a:solidFill>
                <a:ea typeface="ＭＳ Ｐゴシック" pitchFamily="34" charset="-128"/>
                <a:cs typeface="Arial" pitchFamily="34" charset="0"/>
              </a:rPr>
              <a:t>Kepribadian</a:t>
            </a:r>
          </a:p>
          <a:p>
            <a:pPr marL="285750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id-ID" sz="1600" b="1" dirty="0">
                <a:solidFill>
                  <a:prstClr val="white"/>
                </a:solidFill>
                <a:ea typeface="ＭＳ Ｐゴシック" pitchFamily="34" charset="-128"/>
                <a:cs typeface="Arial" pitchFamily="34" charset="0"/>
              </a:rPr>
              <a:t>Sosial</a:t>
            </a:r>
          </a:p>
          <a:p>
            <a:pPr marL="285750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id-ID" sz="1600" b="1" dirty="0">
                <a:solidFill>
                  <a:prstClr val="white"/>
                </a:solidFill>
                <a:ea typeface="ＭＳ Ｐゴシック" pitchFamily="34" charset="-128"/>
                <a:cs typeface="Arial" pitchFamily="34" charset="0"/>
              </a:rPr>
              <a:t>Supervisi Manajerial</a:t>
            </a:r>
          </a:p>
          <a:p>
            <a:pPr marL="285750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id-ID" sz="1600" b="1" dirty="0">
                <a:solidFill>
                  <a:prstClr val="white"/>
                </a:solidFill>
                <a:ea typeface="ＭＳ Ｐゴシック" pitchFamily="34" charset="-128"/>
                <a:cs typeface="Arial" pitchFamily="34" charset="0"/>
              </a:rPr>
              <a:t>Supervisi Akademik</a:t>
            </a:r>
          </a:p>
          <a:p>
            <a:pPr marL="285750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id-ID" sz="1600" b="1" dirty="0">
                <a:solidFill>
                  <a:prstClr val="white"/>
                </a:solidFill>
                <a:ea typeface="ＭＳ Ｐゴシック" pitchFamily="34" charset="-128"/>
                <a:cs typeface="Arial" pitchFamily="34" charset="0"/>
              </a:rPr>
              <a:t>Evaluasi Pendidikan</a:t>
            </a:r>
          </a:p>
          <a:p>
            <a:pPr marL="285750" indent="-285750">
              <a:spcBef>
                <a:spcPct val="20000"/>
              </a:spcBef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id-ID" sz="1600" b="1" dirty="0">
                <a:solidFill>
                  <a:prstClr val="white"/>
                </a:solidFill>
                <a:ea typeface="ＭＳ Ｐゴシック" pitchFamily="34" charset="-128"/>
                <a:cs typeface="Arial" pitchFamily="34" charset="0"/>
              </a:rPr>
              <a:t>Penelitian dan </a:t>
            </a:r>
          </a:p>
          <a:p>
            <a:pPr>
              <a:spcBef>
                <a:spcPct val="20000"/>
              </a:spcBef>
              <a:buClr>
                <a:prstClr val="white"/>
              </a:buClr>
            </a:pPr>
            <a:r>
              <a:rPr lang="id-ID" sz="1600" b="1" dirty="0" smtClean="0">
                <a:solidFill>
                  <a:prstClr val="white"/>
                </a:solidFill>
                <a:ea typeface="ＭＳ Ｐゴシック" pitchFamily="34" charset="-128"/>
                <a:cs typeface="Arial" pitchFamily="34" charset="0"/>
              </a:rPr>
              <a:t>      Pengembangan</a:t>
            </a:r>
            <a:endParaRPr lang="en-US" sz="1600" b="1" dirty="0">
              <a:solidFill>
                <a:prstClr val="white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0841" name="Rectangle 14"/>
          <p:cNvSpPr>
            <a:spLocks noChangeArrowheads="1"/>
          </p:cNvSpPr>
          <p:nvPr/>
        </p:nvSpPr>
        <p:spPr bwMode="auto">
          <a:xfrm>
            <a:off x="899593" y="775225"/>
            <a:ext cx="2357438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prstClr val="black"/>
              </a:buClr>
              <a:buFont typeface="Wingdings" pitchFamily="2" charset="2"/>
              <a:buNone/>
            </a:pPr>
            <a:r>
              <a:rPr lang="id-ID" sz="2400" b="1" dirty="0">
                <a:solidFill>
                  <a:srgbClr val="8BE6FF"/>
                </a:solidFill>
                <a:ea typeface="ＭＳ Ｐゴシック" pitchFamily="34" charset="-128"/>
                <a:cs typeface="Arial" pitchFamily="34" charset="0"/>
              </a:rPr>
              <a:t>KOMPETENSI </a:t>
            </a:r>
            <a:r>
              <a:rPr lang="en-US" sz="2400" b="1" dirty="0">
                <a:solidFill>
                  <a:srgbClr val="8BE6FF"/>
                </a:solidFill>
                <a:ea typeface="ＭＳ Ｐゴシック" pitchFamily="34" charset="-128"/>
                <a:cs typeface="Arial" pitchFamily="34" charset="0"/>
              </a:rPr>
              <a:t>GURU</a:t>
            </a:r>
            <a:endParaRPr lang="id-ID" sz="2400" b="1" dirty="0">
              <a:solidFill>
                <a:srgbClr val="8BE6FF"/>
              </a:solidFill>
              <a:ea typeface="ＭＳ Ｐゴシック" pitchFamily="34" charset="-128"/>
              <a:cs typeface="Arial" pitchFamily="34" charset="0"/>
            </a:endParaRPr>
          </a:p>
          <a:p>
            <a:pPr marL="177800" indent="-177800">
              <a:spcBef>
                <a:spcPct val="20000"/>
              </a:spcBef>
              <a:buClr>
                <a:srgbClr val="1F497D">
                  <a:lumMod val="40000"/>
                  <a:lumOff val="60000"/>
                </a:srgbClr>
              </a:buClr>
              <a:buFont typeface="Arial" pitchFamily="34" charset="0"/>
              <a:buChar char="•"/>
            </a:pPr>
            <a:r>
              <a:rPr lang="id-ID" b="1" dirty="0">
                <a:solidFill>
                  <a:srgbClr val="8BE6FF"/>
                </a:solidFill>
                <a:ea typeface="ＭＳ Ｐゴシック" pitchFamily="34" charset="-128"/>
                <a:cs typeface="Arial" pitchFamily="34" charset="0"/>
              </a:rPr>
              <a:t>Kepribadian</a:t>
            </a:r>
          </a:p>
          <a:p>
            <a:pPr marL="177800" indent="-177800">
              <a:spcBef>
                <a:spcPct val="20000"/>
              </a:spcBef>
              <a:buClr>
                <a:srgbClr val="1F497D">
                  <a:lumMod val="40000"/>
                  <a:lumOff val="60000"/>
                </a:srgbClr>
              </a:buClr>
              <a:buFont typeface="Arial" pitchFamily="34" charset="0"/>
              <a:buChar char="•"/>
            </a:pPr>
            <a:r>
              <a:rPr lang="id-ID" b="1" dirty="0">
                <a:solidFill>
                  <a:srgbClr val="8BE6FF"/>
                </a:solidFill>
                <a:ea typeface="ＭＳ Ｐゴシック" pitchFamily="34" charset="-128"/>
                <a:cs typeface="Arial" pitchFamily="34" charset="0"/>
              </a:rPr>
              <a:t>Sosial</a:t>
            </a:r>
          </a:p>
          <a:p>
            <a:pPr marL="177800" indent="-177800">
              <a:spcBef>
                <a:spcPct val="20000"/>
              </a:spcBef>
              <a:buClr>
                <a:srgbClr val="1F497D">
                  <a:lumMod val="40000"/>
                  <a:lumOff val="60000"/>
                </a:srgbClr>
              </a:buClr>
              <a:buFont typeface="Arial" pitchFamily="34" charset="0"/>
              <a:buChar char="•"/>
            </a:pPr>
            <a:r>
              <a:rPr lang="en-US" b="1" dirty="0" err="1">
                <a:solidFill>
                  <a:srgbClr val="8BE6FF"/>
                </a:solidFill>
                <a:ea typeface="ＭＳ Ｐゴシック" pitchFamily="34" charset="-128"/>
                <a:cs typeface="Arial" pitchFamily="34" charset="0"/>
              </a:rPr>
              <a:t>Pedagogik</a:t>
            </a:r>
            <a:endParaRPr lang="en-US" b="1" dirty="0">
              <a:solidFill>
                <a:srgbClr val="8BE6FF"/>
              </a:solidFill>
              <a:ea typeface="ＭＳ Ｐゴシック" pitchFamily="34" charset="-128"/>
              <a:cs typeface="Arial" pitchFamily="34" charset="0"/>
            </a:endParaRPr>
          </a:p>
          <a:p>
            <a:pPr marL="177800" indent="-177800">
              <a:spcBef>
                <a:spcPct val="20000"/>
              </a:spcBef>
              <a:buClr>
                <a:srgbClr val="1F497D">
                  <a:lumMod val="40000"/>
                  <a:lumOff val="60000"/>
                </a:srgbClr>
              </a:buClr>
              <a:buFont typeface="Arial" pitchFamily="34" charset="0"/>
              <a:buChar char="•"/>
            </a:pPr>
            <a:r>
              <a:rPr lang="en-US" b="1" dirty="0" err="1">
                <a:solidFill>
                  <a:srgbClr val="8BE6FF"/>
                </a:solidFill>
                <a:ea typeface="ＭＳ Ｐゴシック" pitchFamily="34" charset="-128"/>
                <a:cs typeface="Arial" pitchFamily="34" charset="0"/>
              </a:rPr>
              <a:t>Profesional</a:t>
            </a:r>
            <a:endParaRPr lang="en-US" b="1" dirty="0">
              <a:solidFill>
                <a:srgbClr val="8BE6FF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5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69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RINCIAN TUGAS PENGAWAS SEKOLAH  (MUDA)</a:t>
            </a:r>
            <a:endParaRPr lang="id-ID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40" y="692696"/>
            <a:ext cx="841986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id-ID" sz="2400" dirty="0" smtClean="0"/>
              <a:t>Menyusun program kerja pengawasan</a:t>
            </a:r>
          </a:p>
          <a:p>
            <a:pPr marL="342900" indent="-342900">
              <a:buAutoNum type="alphaLcPeriod"/>
            </a:pPr>
            <a:r>
              <a:rPr lang="id-ID" sz="2400" dirty="0" smtClean="0"/>
              <a:t>Melaksanakan pembinaan Guru dan Kepala Sekolah</a:t>
            </a:r>
          </a:p>
          <a:p>
            <a:pPr marL="342900" indent="-342900">
              <a:buAutoNum type="alphaLcPeriod"/>
            </a:pPr>
            <a:r>
              <a:rPr lang="id-ID" sz="2400" dirty="0" smtClean="0"/>
              <a:t>Memantau pelaksanaan SNP yang meliputi  </a:t>
            </a:r>
          </a:p>
          <a:p>
            <a:r>
              <a:rPr lang="id-ID" sz="2400" dirty="0"/>
              <a:t> </a:t>
            </a:r>
            <a:r>
              <a:rPr lang="id-ID" sz="2400" dirty="0" smtClean="0"/>
              <a:t>      standar isi, standar proses, standar kompetensi lulusan, </a:t>
            </a:r>
          </a:p>
          <a:p>
            <a:r>
              <a:rPr lang="id-ID" sz="2400" dirty="0"/>
              <a:t> </a:t>
            </a:r>
            <a:r>
              <a:rPr lang="id-ID" sz="2400" dirty="0" smtClean="0"/>
              <a:t>      stantar pendidik dan tenaga kependidikan,</a:t>
            </a:r>
          </a:p>
          <a:p>
            <a:r>
              <a:rPr lang="id-ID" sz="2400" dirty="0"/>
              <a:t> </a:t>
            </a:r>
            <a:r>
              <a:rPr lang="id-ID" sz="2400" dirty="0" smtClean="0"/>
              <a:t>      standar sarana dan prasarana,</a:t>
            </a:r>
          </a:p>
          <a:p>
            <a:r>
              <a:rPr lang="id-ID" sz="2400" dirty="0"/>
              <a:t> </a:t>
            </a:r>
            <a:r>
              <a:rPr lang="id-ID" sz="2400" dirty="0" smtClean="0"/>
              <a:t>      standar pengelolaan, standar pembiayaan, dan</a:t>
            </a:r>
          </a:p>
          <a:p>
            <a:r>
              <a:rPr lang="id-ID" sz="2400" dirty="0"/>
              <a:t> </a:t>
            </a:r>
            <a:r>
              <a:rPr lang="id-ID" sz="2400" dirty="0" smtClean="0"/>
              <a:t>      standar penilaian pendidikan</a:t>
            </a:r>
          </a:p>
          <a:p>
            <a:pPr marL="342900" indent="-342900">
              <a:buAutoNum type="alphaLcPeriod" startAt="4"/>
            </a:pPr>
            <a:r>
              <a:rPr lang="id-ID" sz="2400" dirty="0" smtClean="0"/>
              <a:t>Melaksanakan penilaian kinerja Guru dan Kepala Sekolah</a:t>
            </a:r>
          </a:p>
          <a:p>
            <a:pPr marL="342900" indent="-342900">
              <a:buAutoNum type="alphaLcPeriod" startAt="5"/>
            </a:pPr>
            <a:r>
              <a:rPr lang="id-ID" sz="2400" dirty="0" smtClean="0"/>
              <a:t>Melaksanakan evaluasi hasil pelaksanaan program pengawasan</a:t>
            </a:r>
          </a:p>
          <a:p>
            <a:pPr marL="342900" indent="-342900">
              <a:buAutoNum type="alphaLcPeriod" startAt="5"/>
            </a:pPr>
            <a:r>
              <a:rPr lang="id-ID" sz="2400" dirty="0" smtClean="0"/>
              <a:t>Mengevaluasi hasil pelaksanaan program  pengawasan tkt </a:t>
            </a:r>
          </a:p>
          <a:p>
            <a:r>
              <a:rPr lang="id-ID" sz="2400" dirty="0"/>
              <a:t> </a:t>
            </a:r>
            <a:r>
              <a:rPr lang="id-ID" sz="2400" dirty="0" smtClean="0"/>
              <a:t>    kabupaten/kota atau provinsi</a:t>
            </a:r>
          </a:p>
          <a:p>
            <a:pPr marL="342900" indent="-342900">
              <a:buAutoNum type="alphaLcPeriod" startAt="7"/>
            </a:pPr>
            <a:r>
              <a:rPr lang="id-ID" sz="2400" dirty="0" smtClean="0"/>
              <a:t>Menyusun program pembimbingan dan pelatihan profesional</a:t>
            </a:r>
          </a:p>
          <a:p>
            <a:r>
              <a:rPr lang="id-ID" sz="2400" dirty="0"/>
              <a:t> </a:t>
            </a:r>
            <a:r>
              <a:rPr lang="id-ID" sz="2400" dirty="0" smtClean="0"/>
              <a:t>    Guru dan Kepala Sekolah di kelompok kerja</a:t>
            </a:r>
          </a:p>
          <a:p>
            <a:pPr marL="342900" indent="-342900">
              <a:buAutoNum type="alphaLcPeriod" startAt="8"/>
            </a:pPr>
            <a:r>
              <a:rPr lang="id-ID" sz="2400" dirty="0" smtClean="0"/>
              <a:t>Melaksanakan pembimbingan  dan pelatihan Profesional</a:t>
            </a:r>
          </a:p>
          <a:p>
            <a:r>
              <a:rPr lang="id-ID" sz="2400" dirty="0"/>
              <a:t> </a:t>
            </a:r>
            <a:r>
              <a:rPr lang="id-ID" sz="2400" dirty="0" smtClean="0"/>
              <a:t>    Guru dan Kepala Sekolah. 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3955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sz="3200" dirty="0" smtClean="0"/>
              <a:t>RINCIAN TUGAS PENGAWAS SEKOLAH (MADYA)</a:t>
            </a:r>
            <a:endParaRPr lang="id-ID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8626" y="1772816"/>
            <a:ext cx="8815864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indent="-400050">
              <a:buAutoNum type="romanLcPeriod"/>
            </a:pPr>
            <a:r>
              <a:rPr lang="id-ID" sz="2400" dirty="0" smtClean="0"/>
              <a:t>Melaksanakan pembimbingan dan pelatihan  Kepala Sekolah </a:t>
            </a:r>
          </a:p>
          <a:p>
            <a:r>
              <a:rPr lang="id-ID" sz="2400" dirty="0"/>
              <a:t> </a:t>
            </a:r>
            <a:r>
              <a:rPr lang="id-ID" sz="2400" dirty="0" smtClean="0"/>
              <a:t>      dalam menyusun program Sekolah, rencana kerja, pengawasan          </a:t>
            </a:r>
          </a:p>
          <a:p>
            <a:r>
              <a:rPr lang="id-ID" sz="2400" dirty="0"/>
              <a:t> </a:t>
            </a:r>
            <a:r>
              <a:rPr lang="id-ID" sz="2400" dirty="0" smtClean="0"/>
              <a:t>     dan evaluasi, kepemimpinan sekolah, dan sistem informasi </a:t>
            </a:r>
          </a:p>
          <a:p>
            <a:r>
              <a:rPr lang="id-ID" sz="2400" dirty="0"/>
              <a:t> </a:t>
            </a:r>
            <a:r>
              <a:rPr lang="id-ID" sz="2400" dirty="0" smtClean="0"/>
              <a:t>     dan manajemen</a:t>
            </a:r>
          </a:p>
          <a:p>
            <a:pPr marL="342900" indent="-342900">
              <a:buAutoNum type="alphaLcPeriod" startAt="10"/>
            </a:pPr>
            <a:r>
              <a:rPr lang="id-ID" sz="2400" dirty="0" smtClean="0"/>
              <a:t> Mengevaluasi hasil pembimbingan dan pelatihan profesional Guru </a:t>
            </a:r>
          </a:p>
          <a:p>
            <a:r>
              <a:rPr lang="id-ID" sz="2400" dirty="0"/>
              <a:t> </a:t>
            </a:r>
            <a:r>
              <a:rPr lang="id-ID" sz="2400" dirty="0" smtClean="0"/>
              <a:t>     dan Kepala Sekolah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4660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sz="3200" dirty="0" smtClean="0"/>
              <a:t>RINCIAN TUGAS PENGAWAS SEKOLAH (UTAMA)</a:t>
            </a:r>
            <a:endParaRPr lang="id-ID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2060896"/>
            <a:ext cx="8712968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LcPeriod" startAt="11"/>
            </a:pPr>
            <a:r>
              <a:rPr lang="id-ID" sz="2800" dirty="0" smtClean="0"/>
              <a:t>Membimbing pengawas sekolah muda dan madya </a:t>
            </a:r>
          </a:p>
          <a:p>
            <a:r>
              <a:rPr lang="id-ID" sz="2800" dirty="0"/>
              <a:t> </a:t>
            </a:r>
            <a:r>
              <a:rPr lang="id-ID" sz="2800" dirty="0" smtClean="0"/>
              <a:t>   dalam melaksanakan tugas pokok</a:t>
            </a:r>
          </a:p>
          <a:p>
            <a:pPr marL="342900" indent="-342900">
              <a:buAutoNum type="alphaLcPeriod" startAt="12"/>
            </a:pPr>
            <a:r>
              <a:rPr lang="id-ID" sz="2800" dirty="0" smtClean="0"/>
              <a:t>Melaksanakan pembimbingan dan pelatihan profesional</a:t>
            </a:r>
          </a:p>
          <a:p>
            <a:r>
              <a:rPr lang="id-ID" sz="2800" dirty="0"/>
              <a:t> </a:t>
            </a:r>
            <a:r>
              <a:rPr lang="id-ID" sz="2800" dirty="0" smtClean="0"/>
              <a:t>   Guru dan Kepala Sekolah dalam pelaksanaan penelitian   </a:t>
            </a:r>
          </a:p>
          <a:p>
            <a:r>
              <a:rPr lang="id-ID" sz="2800" dirty="0"/>
              <a:t> </a:t>
            </a:r>
            <a:r>
              <a:rPr lang="id-ID" sz="2800" dirty="0" smtClean="0"/>
              <a:t>   tindakan 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2650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3EEBFCA-9920-47D4-BBB4-6A0B244B3C64}" type="slidenum">
              <a:rPr lang="en-US" altLang="en-US" smtClean="0">
                <a:solidFill>
                  <a:srgbClr val="045C75"/>
                </a:solidFill>
              </a:rPr>
              <a:pPr/>
              <a:t>16</a:t>
            </a:fld>
            <a:endParaRPr lang="en-US" altLang="en-US" smtClean="0">
              <a:solidFill>
                <a:srgbClr val="045C75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0"/>
            <a:ext cx="8305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BEBAN</a:t>
            </a:r>
            <a:r>
              <a:rPr lang="en-US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KERJA PENGAWAS SEKOLAH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04800" y="1412776"/>
            <a:ext cx="8515672" cy="492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Beban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kerja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Pengawas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sekolah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adalah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37,5 jam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perminggu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Sasaran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pengawasan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bagi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setiap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pengawas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sekolah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adalah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untuk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TK/RA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dan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SD/MI paling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sedikit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10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satuan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pendidikan</a:t>
            </a:r>
            <a:r>
              <a:rPr lang="id-I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paling banyak 20 satuan pendidikan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untuk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SMP/MTs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dan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SMA/MA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palinmg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sedikit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satuan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pendidikan</a:t>
            </a:r>
            <a:r>
              <a:rPr lang="id-I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paling banyak 10 satuan pendidikan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untuk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SMK/MAK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palinmg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sedikit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satuan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pendidikan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untuk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SLB paling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sedikit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</a:t>
            </a:r>
            <a:r>
              <a:rPr lang="id-I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uan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pendidikan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Untuk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daerah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khusus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paling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sedikit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satuan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pendidikan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secara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lintas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tingkat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satuan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dan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jenjang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pendidikan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70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1891" y="0"/>
            <a:ext cx="8054867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0000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D55E7686-3F30-4B5E-8EA1-12F1D60A7CDE}"/>
              </a:ext>
            </a:extLst>
          </p:cNvPr>
          <p:cNvSpPr/>
          <p:nvPr/>
        </p:nvSpPr>
        <p:spPr>
          <a:xfrm>
            <a:off x="3177064" y="2171494"/>
            <a:ext cx="1249637" cy="2141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9CBDF7D-81A8-4605-8684-A5A0739B8D00}"/>
              </a:ext>
            </a:extLst>
          </p:cNvPr>
          <p:cNvSpPr/>
          <p:nvPr/>
        </p:nvSpPr>
        <p:spPr>
          <a:xfrm>
            <a:off x="4726353" y="1021246"/>
            <a:ext cx="1977934" cy="373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D7C9A5A-0263-481F-9B30-DF800EA68795}"/>
              </a:ext>
            </a:extLst>
          </p:cNvPr>
          <p:cNvSpPr/>
          <p:nvPr/>
        </p:nvSpPr>
        <p:spPr>
          <a:xfrm>
            <a:off x="898218" y="2076300"/>
            <a:ext cx="3670602" cy="438853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39310" y="61994"/>
            <a:ext cx="7880888" cy="674951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34879" y="3273553"/>
            <a:ext cx="1312480" cy="28163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9277" y="5419474"/>
            <a:ext cx="1079642" cy="5421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rgbClr val="000000"/>
                </a:solidFill>
              </a:rPr>
              <a:t>Pertama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9277" y="4820715"/>
            <a:ext cx="1079642" cy="582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rgbClr val="000000"/>
                </a:solidFill>
              </a:rPr>
              <a:t>Muda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9277" y="4243614"/>
            <a:ext cx="1079642" cy="582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rgbClr val="000000"/>
                </a:solidFill>
              </a:rPr>
              <a:t>Madya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9277" y="3669518"/>
            <a:ext cx="1079642" cy="582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rgbClr val="000000"/>
                </a:solidFill>
              </a:rPr>
              <a:t>Utama</a:t>
            </a:r>
          </a:p>
        </p:txBody>
      </p:sp>
      <p:sp>
        <p:nvSpPr>
          <p:cNvPr id="8" name="Rectangle 7"/>
          <p:cNvSpPr/>
          <p:nvPr/>
        </p:nvSpPr>
        <p:spPr>
          <a:xfrm>
            <a:off x="3256609" y="3642627"/>
            <a:ext cx="1079642" cy="5822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rgbClr val="000000"/>
                </a:solidFill>
              </a:rPr>
              <a:t>KS Muda</a:t>
            </a:r>
          </a:p>
        </p:txBody>
      </p:sp>
      <p:sp>
        <p:nvSpPr>
          <p:cNvPr id="9" name="Rectangle 8"/>
          <p:cNvSpPr/>
          <p:nvPr/>
        </p:nvSpPr>
        <p:spPr>
          <a:xfrm>
            <a:off x="3256609" y="3068626"/>
            <a:ext cx="1079642" cy="5822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rgbClr val="000000"/>
                </a:solidFill>
              </a:rPr>
              <a:t>KS Madya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56609" y="2491525"/>
            <a:ext cx="1079642" cy="5822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rgbClr val="000000"/>
                </a:solidFill>
              </a:rPr>
              <a:t>KS Utama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44315" y="2275994"/>
            <a:ext cx="1079642" cy="4278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rgbClr val="000000"/>
                </a:solidFill>
              </a:rPr>
              <a:t>PS </a:t>
            </a:r>
            <a:r>
              <a:rPr lang="id-ID" sz="1200" dirty="0">
                <a:solidFill>
                  <a:srgbClr val="000000"/>
                </a:solidFill>
              </a:rPr>
              <a:t>Madya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44315" y="1811574"/>
            <a:ext cx="1079642" cy="455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rgbClr val="000000"/>
                </a:solidFill>
              </a:rPr>
              <a:t>PS </a:t>
            </a:r>
            <a:r>
              <a:rPr lang="id-ID" sz="1400" dirty="0">
                <a:solidFill>
                  <a:srgbClr val="000000"/>
                </a:solidFill>
              </a:rPr>
              <a:t>Utama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6200000" flipV="1">
            <a:off x="2679320" y="3883013"/>
            <a:ext cx="935250" cy="1643916"/>
          </a:xfrm>
          <a:prstGeom prst="bentArrow">
            <a:avLst>
              <a:gd name="adj1" fmla="val 13458"/>
              <a:gd name="adj2" fmla="val 22779"/>
              <a:gd name="adj3" fmla="val 25000"/>
              <a:gd name="adj4" fmla="val 403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0000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 rot="16200000" flipV="1">
            <a:off x="4959794" y="2450964"/>
            <a:ext cx="468893" cy="171593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08644" y="329263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Guru</a:t>
            </a:r>
            <a:endParaRPr lang="id-ID" sz="14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95534" y="1113574"/>
            <a:ext cx="1718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0000"/>
                </a:solidFill>
              </a:rPr>
              <a:t>Pengawas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Sekolah</a:t>
            </a:r>
            <a:endParaRPr lang="id-ID" sz="14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77249" y="1600561"/>
            <a:ext cx="11436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>
                <a:solidFill>
                  <a:srgbClr val="000000"/>
                </a:solidFill>
              </a:rPr>
              <a:t>Tunjangan</a:t>
            </a:r>
          </a:p>
          <a:p>
            <a:r>
              <a:rPr lang="id-ID" sz="1600" dirty="0">
                <a:solidFill>
                  <a:srgbClr val="000000"/>
                </a:solidFill>
              </a:rPr>
              <a:t>Jabatan</a:t>
            </a:r>
          </a:p>
          <a:p>
            <a:r>
              <a:rPr lang="id-ID" sz="1600" dirty="0">
                <a:solidFill>
                  <a:srgbClr val="000000"/>
                </a:solidFill>
              </a:rPr>
              <a:t>Pengawas</a:t>
            </a:r>
          </a:p>
          <a:p>
            <a:r>
              <a:rPr lang="id-ID" sz="1600" dirty="0">
                <a:solidFill>
                  <a:srgbClr val="000000"/>
                </a:solidFill>
              </a:rPr>
              <a:t>Sekolah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4426701" y="3669525"/>
            <a:ext cx="2592971" cy="3289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92622" y="3482424"/>
            <a:ext cx="14398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>
                <a:solidFill>
                  <a:srgbClr val="000000"/>
                </a:solidFill>
              </a:rPr>
              <a:t>Tunjangan</a:t>
            </a:r>
          </a:p>
          <a:p>
            <a:r>
              <a:rPr lang="id-ID" sz="1400" dirty="0">
                <a:solidFill>
                  <a:srgbClr val="000000"/>
                </a:solidFill>
              </a:rPr>
              <a:t>Jabatan</a:t>
            </a:r>
          </a:p>
          <a:p>
            <a:r>
              <a:rPr lang="id-ID" sz="1400" dirty="0">
                <a:solidFill>
                  <a:srgbClr val="000000"/>
                </a:solidFill>
              </a:rPr>
              <a:t>Kepala Sekolah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2453429" y="5290277"/>
            <a:ext cx="4566219" cy="3112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19648" y="5220535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>
                <a:solidFill>
                  <a:srgbClr val="000000"/>
                </a:solidFill>
              </a:rPr>
              <a:t>Tunjangan</a:t>
            </a:r>
          </a:p>
          <a:p>
            <a:r>
              <a:rPr lang="id-ID" sz="1600" dirty="0">
                <a:solidFill>
                  <a:srgbClr val="000000"/>
                </a:solidFill>
              </a:rPr>
              <a:t>Profesi Guru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6743868" y="2076298"/>
            <a:ext cx="346596" cy="25120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856" y="71687"/>
            <a:ext cx="786926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POLA</a:t>
            </a:r>
            <a:r>
              <a:rPr lang="id-ID" sz="2400" dirty="0">
                <a:solidFill>
                  <a:srgbClr val="000000"/>
                </a:solidFill>
              </a:rPr>
              <a:t> KARIR GURU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E9458CF-2BDC-436A-8F6D-A9A8375638EE}"/>
              </a:ext>
            </a:extLst>
          </p:cNvPr>
          <p:cNvSpPr txBox="1"/>
          <p:nvPr/>
        </p:nvSpPr>
        <p:spPr>
          <a:xfrm>
            <a:off x="3065454" y="2171543"/>
            <a:ext cx="1439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0000"/>
                </a:solidFill>
              </a:rPr>
              <a:t>Kepala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Sekolah</a:t>
            </a:r>
            <a:endParaRPr lang="id-ID" sz="1400" dirty="0">
              <a:solidFill>
                <a:srgbClr val="00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E782888-4272-41B3-BE77-E8E58B551F55}"/>
              </a:ext>
            </a:extLst>
          </p:cNvPr>
          <p:cNvSpPr txBox="1"/>
          <p:nvPr/>
        </p:nvSpPr>
        <p:spPr>
          <a:xfrm>
            <a:off x="1078615" y="6132840"/>
            <a:ext cx="29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Jabatan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Fungsional</a:t>
            </a:r>
            <a:r>
              <a:rPr lang="en-US" b="1" dirty="0">
                <a:solidFill>
                  <a:srgbClr val="000000"/>
                </a:solidFill>
              </a:rPr>
              <a:t> Guru</a:t>
            </a:r>
            <a:endParaRPr lang="id-ID" b="1" dirty="0">
              <a:solidFill>
                <a:srgbClr val="00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901DD5E-95FB-468D-9B9A-CC09413DF6A0}"/>
              </a:ext>
            </a:extLst>
          </p:cNvPr>
          <p:cNvSpPr txBox="1"/>
          <p:nvPr/>
        </p:nvSpPr>
        <p:spPr>
          <a:xfrm>
            <a:off x="4729525" y="3933078"/>
            <a:ext cx="1887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</a:rPr>
              <a:t>Jabatan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Fungsional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600" b="1" dirty="0" err="1">
                <a:solidFill>
                  <a:srgbClr val="000000"/>
                </a:solidFill>
              </a:rPr>
              <a:t>Pengawas</a:t>
            </a:r>
            <a:endParaRPr lang="id-ID" sz="1600" b="1" dirty="0">
              <a:solidFill>
                <a:srgbClr val="00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FEE4C26-FF49-432A-A231-6B12D21C1DD3}"/>
              </a:ext>
            </a:extLst>
          </p:cNvPr>
          <p:cNvSpPr txBox="1"/>
          <p:nvPr/>
        </p:nvSpPr>
        <p:spPr>
          <a:xfrm>
            <a:off x="4761153" y="2790122"/>
            <a:ext cx="1179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Minimal </a:t>
            </a:r>
            <a:r>
              <a:rPr lang="en-US" sz="1050" dirty="0" err="1">
                <a:solidFill>
                  <a:srgbClr val="000000"/>
                </a:solidFill>
              </a:rPr>
              <a:t>IVa</a:t>
            </a:r>
            <a:r>
              <a:rPr lang="en-US" sz="1050" dirty="0">
                <a:solidFill>
                  <a:srgbClr val="000000"/>
                </a:solidFill>
              </a:rPr>
              <a:t> dan </a:t>
            </a:r>
          </a:p>
          <a:p>
            <a:pPr algn="ctr"/>
            <a:r>
              <a:rPr lang="en-US" sz="1050" dirty="0">
                <a:solidFill>
                  <a:srgbClr val="000000"/>
                </a:solidFill>
              </a:rPr>
              <a:t>masa </a:t>
            </a:r>
            <a:r>
              <a:rPr lang="en-US" sz="1050" dirty="0" err="1">
                <a:solidFill>
                  <a:srgbClr val="000000"/>
                </a:solidFill>
              </a:rPr>
              <a:t>kerja</a:t>
            </a:r>
            <a:r>
              <a:rPr lang="en-US" sz="1050" dirty="0">
                <a:solidFill>
                  <a:srgbClr val="000000"/>
                </a:solidFill>
              </a:rPr>
              <a:t> KS </a:t>
            </a:r>
            <a:r>
              <a:rPr lang="id-ID" sz="1050" dirty="0" smtClean="0">
                <a:solidFill>
                  <a:srgbClr val="000000"/>
                </a:solidFill>
              </a:rPr>
              <a:t>4</a:t>
            </a:r>
            <a:r>
              <a:rPr lang="en-US" sz="1050" dirty="0" smtClean="0">
                <a:solidFill>
                  <a:srgbClr val="000000"/>
                </a:solidFill>
              </a:rPr>
              <a:t> </a:t>
            </a:r>
            <a:r>
              <a:rPr lang="en-US" sz="1050" dirty="0" err="1">
                <a:solidFill>
                  <a:srgbClr val="000000"/>
                </a:solidFill>
              </a:rPr>
              <a:t>tahun</a:t>
            </a:r>
            <a:endParaRPr lang="id-ID" sz="1050" dirty="0">
              <a:solidFill>
                <a:srgbClr val="00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9A8609F-7F41-45EC-AD79-DAF2A67966DE}"/>
              </a:ext>
            </a:extLst>
          </p:cNvPr>
          <p:cNvSpPr txBox="1"/>
          <p:nvPr/>
        </p:nvSpPr>
        <p:spPr>
          <a:xfrm>
            <a:off x="2418217" y="4567417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Minimal IIIc dan </a:t>
            </a:r>
          </a:p>
          <a:p>
            <a:pPr algn="ctr"/>
            <a:r>
              <a:rPr lang="en-US" sz="1200" dirty="0" err="1">
                <a:solidFill>
                  <a:srgbClr val="000000"/>
                </a:solidFill>
              </a:rPr>
              <a:t>mengajar</a:t>
            </a:r>
            <a:r>
              <a:rPr lang="en-US" sz="1200" dirty="0">
                <a:solidFill>
                  <a:srgbClr val="000000"/>
                </a:solidFill>
              </a:rPr>
              <a:t> 8 </a:t>
            </a:r>
            <a:r>
              <a:rPr lang="en-US" sz="1200" dirty="0" err="1">
                <a:solidFill>
                  <a:srgbClr val="000000"/>
                </a:solidFill>
              </a:rPr>
              <a:t>tahun</a:t>
            </a:r>
            <a:endParaRPr lang="id-ID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D55E7686-3F30-4B5E-8EA1-12F1D60A7CDE}"/>
              </a:ext>
            </a:extLst>
          </p:cNvPr>
          <p:cNvSpPr/>
          <p:nvPr/>
        </p:nvSpPr>
        <p:spPr>
          <a:xfrm>
            <a:off x="3238479" y="2886954"/>
            <a:ext cx="1249637" cy="10316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TUNJANGAN PROFESI GURU</a:t>
            </a:r>
            <a:endParaRPr lang="id-ID" sz="1400" dirty="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D7C9A5A-0263-481F-9B30-DF800EA68795}"/>
              </a:ext>
            </a:extLst>
          </p:cNvPr>
          <p:cNvSpPr/>
          <p:nvPr/>
        </p:nvSpPr>
        <p:spPr>
          <a:xfrm>
            <a:off x="898218" y="2076273"/>
            <a:ext cx="3670602" cy="369390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39310" y="61994"/>
            <a:ext cx="7880888" cy="674951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7635" y="4070455"/>
            <a:ext cx="1269242" cy="5822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GURU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47635" y="2886954"/>
            <a:ext cx="1269242" cy="5822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KEPALA SEKOLAH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47636" y="1856145"/>
            <a:ext cx="1285575" cy="5822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PENGAWAS SEKOLAH</a:t>
            </a:r>
            <a:endParaRPr lang="id-ID" sz="14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2576" y="2308089"/>
            <a:ext cx="1823218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2700"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Guru</a:t>
            </a:r>
            <a:endParaRPr lang="id-ID" sz="2400" dirty="0">
              <a:ln w="12700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5161" y="3170178"/>
            <a:ext cx="245932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</a:rPr>
              <a:t>Kepala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Sekolah</a:t>
            </a:r>
            <a:endParaRPr lang="id-ID" sz="2400" b="1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17207" y="1562912"/>
            <a:ext cx="1676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>
                <a:solidFill>
                  <a:srgbClr val="000000"/>
                </a:solidFill>
              </a:rPr>
              <a:t>Tunjangan</a:t>
            </a:r>
          </a:p>
          <a:p>
            <a:r>
              <a:rPr lang="id-ID" sz="1400" dirty="0">
                <a:solidFill>
                  <a:srgbClr val="000000"/>
                </a:solidFill>
              </a:rPr>
              <a:t>Jabatan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id-ID" sz="1400" dirty="0">
                <a:solidFill>
                  <a:srgbClr val="000000"/>
                </a:solidFill>
              </a:rPr>
              <a:t>Pengawas</a:t>
            </a:r>
          </a:p>
          <a:p>
            <a:r>
              <a:rPr lang="id-ID" sz="1400" dirty="0">
                <a:solidFill>
                  <a:srgbClr val="000000"/>
                </a:solidFill>
              </a:rPr>
              <a:t>Sekolah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17207" y="2648940"/>
            <a:ext cx="1389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>
                <a:solidFill>
                  <a:srgbClr val="000000"/>
                </a:solidFill>
              </a:rPr>
              <a:t>Tunjangan</a:t>
            </a:r>
          </a:p>
          <a:p>
            <a:r>
              <a:rPr lang="id-ID" sz="1600" dirty="0">
                <a:solidFill>
                  <a:srgbClr val="000000"/>
                </a:solidFill>
              </a:rPr>
              <a:t>Jabatan</a:t>
            </a:r>
          </a:p>
          <a:p>
            <a:r>
              <a:rPr lang="id-ID" sz="1600" dirty="0">
                <a:solidFill>
                  <a:srgbClr val="000000"/>
                </a:solidFill>
              </a:rPr>
              <a:t>Kepala Sekolah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08578" y="4038438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>
                <a:solidFill>
                  <a:srgbClr val="000000"/>
                </a:solidFill>
              </a:rPr>
              <a:t>Tunjangan</a:t>
            </a:r>
          </a:p>
          <a:p>
            <a:r>
              <a:rPr lang="id-ID" sz="1600" dirty="0">
                <a:solidFill>
                  <a:srgbClr val="000000"/>
                </a:solidFill>
              </a:rPr>
              <a:t>Profesi Guru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6281592" y="2021689"/>
            <a:ext cx="346596" cy="25120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856" y="71684"/>
            <a:ext cx="786926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TUNJANGAN</a:t>
            </a:r>
            <a:endParaRPr lang="id-ID" sz="2400" b="1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32598" y="4041665"/>
            <a:ext cx="1823219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</a:rPr>
              <a:t>Pengawas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Sekolah</a:t>
            </a:r>
            <a:endParaRPr lang="id-ID" sz="2400" b="1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74182" y="1090076"/>
            <a:ext cx="2828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SAAT INI</a:t>
            </a:r>
            <a:endParaRPr lang="id-ID" sz="2000" b="1" dirty="0">
              <a:solidFill>
                <a:srgbClr val="000000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6298936" y="3079855"/>
            <a:ext cx="346596" cy="25120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6237485" y="4266640"/>
            <a:ext cx="346596" cy="25120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92867" y="836712"/>
            <a:ext cx="2828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USULAN PERUBAHAN</a:t>
            </a:r>
            <a:endParaRPr lang="id-ID" sz="2000" b="1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898220" y="1493436"/>
            <a:ext cx="6799119" cy="6952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0D7C9A5A-0263-481F-9B30-DF800EA68795}"/>
              </a:ext>
            </a:extLst>
          </p:cNvPr>
          <p:cNvSpPr/>
          <p:nvPr/>
        </p:nvSpPr>
        <p:spPr>
          <a:xfrm>
            <a:off x="4748781" y="1582669"/>
            <a:ext cx="3532000" cy="337146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Arrow Connector 17"/>
          <p:cNvCxnSpPr>
            <a:stCxn id="27" idx="3"/>
            <a:endCxn id="51" idx="1"/>
          </p:cNvCxnSpPr>
          <p:nvPr/>
        </p:nvCxnSpPr>
        <p:spPr>
          <a:xfrm>
            <a:off x="2855816" y="2538875"/>
            <a:ext cx="382663" cy="863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8" idx="3"/>
            <a:endCxn id="51" idx="1"/>
          </p:cNvCxnSpPr>
          <p:nvPr/>
        </p:nvCxnSpPr>
        <p:spPr>
          <a:xfrm>
            <a:off x="3184489" y="3401011"/>
            <a:ext cx="53990" cy="1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3" idx="3"/>
          </p:cNvCxnSpPr>
          <p:nvPr/>
        </p:nvCxnSpPr>
        <p:spPr>
          <a:xfrm flipV="1">
            <a:off x="2855794" y="3469204"/>
            <a:ext cx="382662" cy="98794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238479" y="4038438"/>
            <a:ext cx="1249637" cy="14795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TUNJANGAPROFESI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PENGAWAS (vide </a:t>
            </a:r>
            <a:r>
              <a:rPr lang="en-US" sz="1200" dirty="0" err="1">
                <a:solidFill>
                  <a:srgbClr val="000000"/>
                </a:solidFill>
              </a:rPr>
              <a:t>Pasal</a:t>
            </a:r>
            <a:r>
              <a:rPr lang="en-US" sz="1200" dirty="0">
                <a:solidFill>
                  <a:srgbClr val="000000"/>
                </a:solidFill>
              </a:rPr>
              <a:t> 15 </a:t>
            </a:r>
            <a:r>
              <a:rPr lang="en-US" sz="1200" dirty="0" err="1">
                <a:solidFill>
                  <a:srgbClr val="000000"/>
                </a:solidFill>
              </a:rPr>
              <a:t>ayat</a:t>
            </a:r>
            <a:r>
              <a:rPr lang="en-US" sz="1200" dirty="0">
                <a:solidFill>
                  <a:srgbClr val="000000"/>
                </a:solidFill>
              </a:rPr>
              <a:t> (3) PP 19 TAHUN 2017)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849369" y="4448914"/>
            <a:ext cx="361385" cy="1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8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sz="2800" b="1" dirty="0" smtClean="0"/>
              <a:t>APAKAH GURU BOLEH PROMOSI KE STRUKTURAL ?</a:t>
            </a:r>
            <a:endParaRPr lang="id-ID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268762"/>
            <a:ext cx="8186472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/>
              <a:t>Guru boleh promosi ke struktural dan apabila sudah selesai </a:t>
            </a:r>
          </a:p>
          <a:p>
            <a:r>
              <a:rPr lang="id-ID" sz="2400" dirty="0"/>
              <a:t> </a:t>
            </a:r>
            <a:r>
              <a:rPr lang="id-ID" sz="2400" dirty="0" smtClean="0"/>
              <a:t>   pada jabatan struktural yang bersangkutan dapat kembali </a:t>
            </a:r>
          </a:p>
          <a:p>
            <a:r>
              <a:rPr lang="id-ID" sz="2400" dirty="0"/>
              <a:t> </a:t>
            </a:r>
            <a:r>
              <a:rPr lang="id-ID" sz="2400" dirty="0" smtClean="0"/>
              <a:t>   menjadi jabatan fungsional Guru dengan angka kredit lama-</a:t>
            </a:r>
          </a:p>
          <a:p>
            <a:r>
              <a:rPr lang="id-ID" sz="2400" dirty="0"/>
              <a:t> </a:t>
            </a:r>
            <a:r>
              <a:rPr lang="id-ID" sz="2400" dirty="0" smtClean="0"/>
              <a:t>   nya ketika meninggalkan menjadi struktural, apabila usianya</a:t>
            </a:r>
          </a:p>
          <a:p>
            <a:r>
              <a:rPr lang="id-ID" sz="2400" dirty="0"/>
              <a:t> </a:t>
            </a:r>
            <a:r>
              <a:rPr lang="id-ID" sz="2400" dirty="0" smtClean="0"/>
              <a:t>   memenuhi syarat dan formasinya ada.</a:t>
            </a:r>
          </a:p>
          <a:p>
            <a:endParaRPr lang="id-ID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/>
              <a:t>Kepala Sekolah </a:t>
            </a:r>
            <a:r>
              <a:rPr lang="id-ID" sz="2400" dirty="0"/>
              <a:t>boleh promosi ke struktural dan apabila </a:t>
            </a:r>
            <a:r>
              <a:rPr lang="id-ID" sz="2400" dirty="0" smtClean="0"/>
              <a:t>sudah</a:t>
            </a:r>
          </a:p>
          <a:p>
            <a:r>
              <a:rPr lang="id-ID" sz="2400" dirty="0"/>
              <a:t> </a:t>
            </a:r>
            <a:r>
              <a:rPr lang="id-ID" sz="2400" dirty="0" smtClean="0"/>
              <a:t>   selesai pada </a:t>
            </a:r>
            <a:r>
              <a:rPr lang="id-ID" sz="2400" dirty="0"/>
              <a:t>jabatan struktural yang bersangkutan dapat </a:t>
            </a:r>
            <a:endParaRPr lang="id-ID" sz="2400" dirty="0" smtClean="0"/>
          </a:p>
          <a:p>
            <a:r>
              <a:rPr lang="id-ID" sz="2400" dirty="0"/>
              <a:t> </a:t>
            </a:r>
            <a:r>
              <a:rPr lang="id-ID" sz="2400" dirty="0" smtClean="0"/>
              <a:t>   kembali menjadi </a:t>
            </a:r>
            <a:r>
              <a:rPr lang="id-ID" sz="2400" dirty="0"/>
              <a:t>jabatan fungsional </a:t>
            </a:r>
            <a:r>
              <a:rPr lang="id-ID" sz="2400" dirty="0" smtClean="0"/>
              <a:t>Kepala Sekolah dengan </a:t>
            </a:r>
          </a:p>
          <a:p>
            <a:r>
              <a:rPr lang="id-ID" sz="2400" dirty="0"/>
              <a:t> </a:t>
            </a:r>
            <a:r>
              <a:rPr lang="id-ID" sz="2400" dirty="0" smtClean="0"/>
              <a:t>   angka </a:t>
            </a:r>
            <a:r>
              <a:rPr lang="id-ID" sz="2400" dirty="0"/>
              <a:t>kredit </a:t>
            </a:r>
            <a:r>
              <a:rPr lang="id-ID" sz="2400" dirty="0" smtClean="0"/>
              <a:t>lamanya </a:t>
            </a:r>
            <a:r>
              <a:rPr lang="id-ID" sz="2400" dirty="0"/>
              <a:t>ketika meninggalkan menjadi </a:t>
            </a:r>
            <a:r>
              <a:rPr lang="id-ID" sz="2400" dirty="0" smtClean="0"/>
              <a:t>struktural,</a:t>
            </a:r>
          </a:p>
          <a:p>
            <a:r>
              <a:rPr lang="id-ID" sz="2400" dirty="0"/>
              <a:t> </a:t>
            </a:r>
            <a:r>
              <a:rPr lang="id-ID" sz="2400" dirty="0" smtClean="0"/>
              <a:t>   apabila usianya memenuhi syarat dan formasinya ada.</a:t>
            </a:r>
            <a:endParaRPr lang="id-ID" sz="2400" dirty="0"/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9712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1121505" y="1196752"/>
            <a:ext cx="7701742" cy="0"/>
          </a:xfrm>
          <a:prstGeom prst="line">
            <a:avLst/>
          </a:prstGeom>
          <a:ln w="127000" cap="rnd" cmpd="tri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879701" y="1336559"/>
            <a:ext cx="5940000" cy="0"/>
          </a:xfrm>
          <a:prstGeom prst="line">
            <a:avLst/>
          </a:prstGeom>
          <a:ln w="95250" cap="rnd" cmpd="thickThin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54005" y="330829"/>
            <a:ext cx="182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2951" indent="-942951" defTabSz="685783"/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TUGAS</a:t>
            </a:r>
          </a:p>
        </p:txBody>
      </p:sp>
      <p:sp>
        <p:nvSpPr>
          <p:cNvPr id="8" name="Rectangle 7"/>
          <p:cNvSpPr/>
          <p:nvPr/>
        </p:nvSpPr>
        <p:spPr>
          <a:xfrm>
            <a:off x="505695" y="1887652"/>
            <a:ext cx="8314006" cy="3727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algn="just"/>
            <a:r>
              <a:rPr lang="fi-FI" sz="3600" dirty="0">
                <a:solidFill>
                  <a:prstClr val="black"/>
                </a:solidFill>
              </a:rPr>
              <a:t>Melaksanakan penyiapan perumusan dan pelaksanaan </a:t>
            </a:r>
            <a:r>
              <a:rPr lang="id-ID" sz="3600" dirty="0">
                <a:solidFill>
                  <a:prstClr val="black"/>
                </a:solidFill>
              </a:rPr>
              <a:t>kebijakan di bidang pembinaan tenaga kependidikan pada pendidikan dasar,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id-ID" sz="3600" dirty="0">
                <a:solidFill>
                  <a:prstClr val="black"/>
                </a:solidFill>
              </a:rPr>
              <a:t>pendidikan menengah, pendidikan khusus, dan pendidikan layanan khusus,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id-ID" sz="3600" dirty="0">
                <a:solidFill>
                  <a:prstClr val="black"/>
                </a:solidFill>
              </a:rPr>
              <a:t>serta satuan pendidikan Indonesia di luar </a:t>
            </a:r>
            <a:r>
              <a:rPr lang="id-ID" sz="3600" dirty="0" smtClean="0">
                <a:solidFill>
                  <a:prstClr val="black"/>
                </a:solidFill>
              </a:rPr>
              <a:t>negeri.</a:t>
            </a:r>
            <a:endParaRPr lang="id-ID" sz="4400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9721" y="192280"/>
            <a:ext cx="593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id-ID" b="1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itchFamily="18" charset="0"/>
              </a:rPr>
              <a:t>DIREKTORAT </a:t>
            </a:r>
            <a:r>
              <a:rPr lang="en-US" b="1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itchFamily="18" charset="0"/>
              </a:rPr>
              <a:t>PEMBINAAN TENAGA </a:t>
            </a:r>
            <a:r>
              <a:rPr lang="en-US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Times New Roman" pitchFamily="18" charset="0"/>
              </a:rPr>
              <a:t>KEPENDIDIKAN</a:t>
            </a:r>
            <a:endParaRPr lang="en-US" sz="2600" b="1" dirty="0">
              <a:solidFill>
                <a:srgbClr val="FF0000"/>
              </a:solidFill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77" y="1399416"/>
            <a:ext cx="8019311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/>
              <a:t>Pengawas Sekolah boleh promosi </a:t>
            </a:r>
            <a:r>
              <a:rPr lang="id-ID" sz="2400" dirty="0"/>
              <a:t>ke struktural dan apabila </a:t>
            </a:r>
            <a:endParaRPr lang="id-ID" sz="2400" dirty="0" smtClean="0"/>
          </a:p>
          <a:p>
            <a:r>
              <a:rPr lang="id-ID" sz="2400" dirty="0"/>
              <a:t> </a:t>
            </a:r>
            <a:r>
              <a:rPr lang="id-ID" sz="2400" dirty="0" smtClean="0"/>
              <a:t>   sudah selesai pada </a:t>
            </a:r>
            <a:r>
              <a:rPr lang="id-ID" sz="2400" dirty="0"/>
              <a:t>jabatan struktural yang bersangkutan </a:t>
            </a:r>
            <a:endParaRPr lang="id-ID" sz="2400" dirty="0" smtClean="0"/>
          </a:p>
          <a:p>
            <a:r>
              <a:rPr lang="id-ID" sz="2400" dirty="0"/>
              <a:t> </a:t>
            </a:r>
            <a:r>
              <a:rPr lang="id-ID" sz="2400" dirty="0" smtClean="0"/>
              <a:t>   dapat </a:t>
            </a:r>
            <a:r>
              <a:rPr lang="id-ID" sz="2400" dirty="0"/>
              <a:t>kembali </a:t>
            </a:r>
            <a:r>
              <a:rPr lang="id-ID" sz="2400" dirty="0" smtClean="0"/>
              <a:t>menjadi </a:t>
            </a:r>
            <a:r>
              <a:rPr lang="id-ID" sz="2400" dirty="0"/>
              <a:t>jabatan fungsional </a:t>
            </a:r>
            <a:r>
              <a:rPr lang="id-ID" sz="2400" dirty="0" smtClean="0"/>
              <a:t>Pengawas Sekolah</a:t>
            </a:r>
          </a:p>
          <a:p>
            <a:r>
              <a:rPr lang="id-ID" sz="2400" dirty="0"/>
              <a:t> </a:t>
            </a:r>
            <a:r>
              <a:rPr lang="id-ID" sz="2400" dirty="0" smtClean="0"/>
              <a:t>   </a:t>
            </a:r>
            <a:r>
              <a:rPr lang="id-ID" sz="2400" dirty="0"/>
              <a:t>dengan angka kredit </a:t>
            </a:r>
            <a:r>
              <a:rPr lang="id-ID" sz="2400" dirty="0" smtClean="0"/>
              <a:t>lamanya </a:t>
            </a:r>
            <a:r>
              <a:rPr lang="id-ID" sz="2400" dirty="0"/>
              <a:t>ketika meninggalkan </a:t>
            </a:r>
            <a:r>
              <a:rPr lang="id-ID" sz="2400" dirty="0" smtClean="0"/>
              <a:t>menjadi</a:t>
            </a:r>
          </a:p>
          <a:p>
            <a:r>
              <a:rPr lang="id-ID" sz="2400" dirty="0"/>
              <a:t> </a:t>
            </a:r>
            <a:r>
              <a:rPr lang="id-ID" sz="2400" dirty="0" smtClean="0"/>
              <a:t>   struktural, apabila usianya memenuhi syarat dan formasinya</a:t>
            </a:r>
          </a:p>
          <a:p>
            <a:r>
              <a:rPr lang="id-ID" sz="2400" dirty="0"/>
              <a:t> </a:t>
            </a:r>
            <a:r>
              <a:rPr lang="id-ID" sz="2400" dirty="0" smtClean="0"/>
              <a:t>   ada</a:t>
            </a:r>
          </a:p>
          <a:p>
            <a:endParaRPr lang="id-ID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id-ID" sz="2400" dirty="0" smtClean="0"/>
              <a:t>Guru atau Kepala Sekolah atau Pengawas Sekolah apabila </a:t>
            </a:r>
            <a:endParaRPr lang="id-ID" sz="2400" dirty="0"/>
          </a:p>
          <a:p>
            <a:r>
              <a:rPr lang="id-ID" sz="2400" dirty="0" smtClean="0"/>
              <a:t>     ingin menjadi pejabat di legislatif maka yang bersangkutan </a:t>
            </a:r>
          </a:p>
          <a:p>
            <a:r>
              <a:rPr lang="id-ID" sz="2400" dirty="0"/>
              <a:t> </a:t>
            </a:r>
            <a:r>
              <a:rPr lang="id-ID" sz="2400" dirty="0" smtClean="0"/>
              <a:t>    harus mengundurkan diri dari status PNSnya.</a:t>
            </a:r>
          </a:p>
          <a:p>
            <a:endParaRPr lang="id-ID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60696"/>
            <a:ext cx="274222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d-ID" sz="3600" dirty="0" smtClean="0"/>
              <a:t>Lanjutan........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31843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3408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sz="3200" b="1" dirty="0" smtClean="0"/>
              <a:t>Pengangkatan Pengawas Sekolah</a:t>
            </a:r>
            <a:endParaRPr lang="id-ID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1964" y="1268760"/>
            <a:ext cx="8440516" cy="4154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200" dirty="0" smtClean="0"/>
              <a:t> Pengangkatan Pengawas Sekolah harus dengan Surat Keputusan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200" dirty="0" smtClean="0"/>
              <a:t> Surat Keputusan Pengangkatan harus ditandatangani oleh</a:t>
            </a:r>
          </a:p>
          <a:p>
            <a:r>
              <a:rPr lang="id-ID" sz="2200" dirty="0"/>
              <a:t> </a:t>
            </a:r>
            <a:r>
              <a:rPr lang="id-ID" sz="2200" dirty="0" smtClean="0"/>
              <a:t>     pejabat Kepegawaian (Bupati/Walikota/Gubernur)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200" dirty="0" smtClean="0"/>
              <a:t>Apabila ada pendelegasian wewenang harus dibuat Surat Keputusan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200" dirty="0" smtClean="0"/>
              <a:t>Surat Keputusan pendelegasian wewenang harus dicantumkan dalam</a:t>
            </a:r>
          </a:p>
          <a:p>
            <a:r>
              <a:rPr lang="id-ID" sz="2200" dirty="0" smtClean="0"/>
              <a:t>      Konsideran Surat Keputusan Pengangkatan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200" dirty="0" smtClean="0"/>
              <a:t>Kepala Badan Kepegawaian Daerah tidak dapat menandatangani SK</a:t>
            </a:r>
          </a:p>
          <a:p>
            <a:r>
              <a:rPr lang="id-ID" sz="2200" dirty="0" smtClean="0"/>
              <a:t>      pengangkatan apabila tidak mendapat pendelegasian wewenang</a:t>
            </a:r>
          </a:p>
          <a:p>
            <a:r>
              <a:rPr lang="id-ID" sz="2200" dirty="0" smtClean="0"/>
              <a:t>      dari (Gubernur/Bupati/Walikota)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200" dirty="0" smtClean="0"/>
              <a:t>Kepala Dinas Pendidikan tidak dapat menandatangani SK</a:t>
            </a:r>
          </a:p>
          <a:p>
            <a:r>
              <a:rPr lang="id-ID" sz="2200" dirty="0" smtClean="0"/>
              <a:t>      pengangkatan </a:t>
            </a:r>
            <a:r>
              <a:rPr lang="id-ID" sz="2200" dirty="0"/>
              <a:t>apabila tidak mendapat pendelegasian </a:t>
            </a:r>
            <a:r>
              <a:rPr lang="id-ID" sz="2200" dirty="0" smtClean="0"/>
              <a:t>wewenang</a:t>
            </a:r>
          </a:p>
          <a:p>
            <a:r>
              <a:rPr lang="id-ID" sz="2200" dirty="0"/>
              <a:t> </a:t>
            </a:r>
            <a:r>
              <a:rPr lang="id-ID" sz="2200" dirty="0" smtClean="0"/>
              <a:t>     dari </a:t>
            </a:r>
            <a:r>
              <a:rPr lang="id-ID" sz="2200" dirty="0"/>
              <a:t>(Gubernur/Bupati/Walikota)</a:t>
            </a:r>
          </a:p>
        </p:txBody>
      </p:sp>
    </p:spTree>
    <p:extLst>
      <p:ext uri="{BB962C8B-B14F-4D97-AF65-F5344CB8AC3E}">
        <p14:creationId xmlns:p14="http://schemas.microsoft.com/office/powerpoint/2010/main" val="41069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D9CB-6388-49B2-A7B4-E3504476C1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8694"/>
            <a:ext cx="910850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dirty="0" smtClean="0">
                <a:solidFill>
                  <a:prstClr val="white"/>
                </a:solidFill>
              </a:rPr>
              <a:t>PERMENEGPAN NOMOR 13 TAHUN 2019 PASAL 80</a:t>
            </a:r>
            <a:endParaRPr lang="id-ID" sz="24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9" y="1343669"/>
            <a:ext cx="7848872" cy="48936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id-ID" sz="2400" b="1" dirty="0" smtClean="0">
                <a:solidFill>
                  <a:prstClr val="black"/>
                </a:solidFill>
              </a:rPr>
              <a:t>Pada saat Peraturan Menteri ini mulai berlaku, ketentuan pembebasan sementara karena tidak memenuhi angka kredit dicabut dan dinyatakan tidak berlaku.</a:t>
            </a:r>
          </a:p>
          <a:p>
            <a:pPr marL="457200" indent="-457200">
              <a:buFont typeface="+mj-lt"/>
              <a:buAutoNum type="arabicParenR"/>
            </a:pPr>
            <a:endParaRPr lang="id-ID" sz="2400" b="1" dirty="0" smtClean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id-ID" sz="2400" b="1" dirty="0" smtClean="0">
                <a:solidFill>
                  <a:prstClr val="black"/>
                </a:solidFill>
              </a:rPr>
              <a:t>Pejabat Fungsional yang dibebaskan sementara karena tidak memenuhi angka kredit sebagimana dimaksud pada ayat (1) dan belum ditetapkan keputusan pemberhentian dari JF, diangkat kembali dalam JFnya sesuai dengan jenjang jabatannya.</a:t>
            </a:r>
          </a:p>
          <a:p>
            <a:pPr marL="457200" indent="-457200">
              <a:buFont typeface="+mj-lt"/>
              <a:buAutoNum type="arabicParenR"/>
            </a:pPr>
            <a:endParaRPr lang="id-ID" sz="2400" b="1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id-ID" sz="2400" b="1" dirty="0" smtClean="0">
                <a:solidFill>
                  <a:prstClr val="black"/>
                </a:solidFill>
              </a:rPr>
              <a:t>Penilaian kinerja Pejabat Fungsional sebagimana dimaksud pada ayat (2) dilaksanakan sesuai dengan peraturan perundang-undangan.</a:t>
            </a:r>
            <a:endParaRPr lang="id-ID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72816"/>
            <a:ext cx="8568952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400" dirty="0" err="1" smtClean="0">
                <a:solidFill>
                  <a:prstClr val="black"/>
                </a:solidFill>
              </a:rPr>
              <a:t>Bahwa</a:t>
            </a:r>
            <a:r>
              <a:rPr lang="id-ID" sz="2400" dirty="0" smtClean="0">
                <a:solidFill>
                  <a:prstClr val="black"/>
                </a:solidFill>
              </a:rPr>
              <a:t> :</a:t>
            </a:r>
            <a:endParaRPr lang="id-ID" sz="2400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2400" dirty="0" err="1">
                <a:solidFill>
                  <a:prstClr val="black"/>
                </a:solidFill>
              </a:rPr>
              <a:t>Peningkatan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Kualifkasi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Pendidikan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ke</a:t>
            </a:r>
            <a:r>
              <a:rPr lang="en-AU" sz="2400" dirty="0">
                <a:solidFill>
                  <a:prstClr val="black"/>
                </a:solidFill>
              </a:rPr>
              <a:t> S1 </a:t>
            </a:r>
            <a:r>
              <a:rPr lang="en-AU" sz="2400" dirty="0" err="1">
                <a:solidFill>
                  <a:prstClr val="black"/>
                </a:solidFill>
              </a:rPr>
              <a:t>untuk</a:t>
            </a:r>
            <a:r>
              <a:rPr lang="en-AU" sz="2400" dirty="0">
                <a:solidFill>
                  <a:prstClr val="black"/>
                </a:solidFill>
              </a:rPr>
              <a:t> guru </a:t>
            </a:r>
            <a:r>
              <a:rPr lang="en-AU" sz="2400" dirty="0" err="1">
                <a:solidFill>
                  <a:prstClr val="black"/>
                </a:solidFill>
              </a:rPr>
              <a:t>dan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Tenaga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r>
              <a:rPr lang="en-AU" sz="2400" dirty="0" err="1" smtClean="0">
                <a:solidFill>
                  <a:prstClr val="black"/>
                </a:solidFill>
              </a:rPr>
              <a:t>Kependidikan</a:t>
            </a:r>
            <a:endParaRPr lang="id-ID" sz="24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2400" dirty="0" err="1" smtClean="0">
                <a:solidFill>
                  <a:prstClr val="black"/>
                </a:solidFill>
              </a:rPr>
              <a:t>Sertifikasi</a:t>
            </a:r>
            <a:r>
              <a:rPr lang="en-AU" sz="2400" dirty="0" smtClean="0">
                <a:solidFill>
                  <a:prstClr val="black"/>
                </a:solidFill>
              </a:rPr>
              <a:t> </a:t>
            </a:r>
            <a:r>
              <a:rPr lang="en-AU" sz="2400" dirty="0">
                <a:solidFill>
                  <a:prstClr val="black"/>
                </a:solidFill>
              </a:rPr>
              <a:t>Guru </a:t>
            </a:r>
            <a:endParaRPr lang="id-ID" sz="24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2400" dirty="0" err="1" smtClean="0">
                <a:solidFill>
                  <a:prstClr val="black"/>
                </a:solidFill>
              </a:rPr>
              <a:t>Diklat</a:t>
            </a:r>
            <a:r>
              <a:rPr lang="en-AU" sz="2400" dirty="0" smtClean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Calon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Pengawas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endParaRPr lang="id-ID" sz="24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d-ID" sz="2400" dirty="0" smtClean="0">
                <a:solidFill>
                  <a:prstClr val="black"/>
                </a:solidFill>
              </a:rPr>
              <a:t>Diklat calon Kepala Sekolah </a:t>
            </a:r>
            <a:endParaRPr lang="id-ID" sz="2400" dirty="0" smtClean="0">
              <a:solidFill>
                <a:prstClr val="black"/>
              </a:solidFill>
            </a:endParaRPr>
          </a:p>
          <a:p>
            <a:r>
              <a:rPr lang="en-AU" sz="2400" dirty="0" err="1" smtClean="0">
                <a:solidFill>
                  <a:prstClr val="black"/>
                </a:solidFill>
              </a:rPr>
              <a:t>menjadi</a:t>
            </a:r>
            <a:r>
              <a:rPr lang="en-AU" sz="2400" dirty="0" smtClean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tanggung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jawab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Pemerintah</a:t>
            </a:r>
            <a:r>
              <a:rPr lang="en-AU" sz="2400" dirty="0">
                <a:solidFill>
                  <a:prstClr val="black"/>
                </a:solidFill>
              </a:rPr>
              <a:t> Daerah, </a:t>
            </a:r>
            <a:endParaRPr lang="id-ID" sz="2400" dirty="0" smtClean="0">
              <a:solidFill>
                <a:prstClr val="black"/>
              </a:solidFill>
            </a:endParaRPr>
          </a:p>
          <a:p>
            <a:r>
              <a:rPr lang="en-AU" sz="2400" dirty="0" err="1" smtClean="0">
                <a:solidFill>
                  <a:prstClr val="black"/>
                </a:solidFill>
              </a:rPr>
              <a:t>ini</a:t>
            </a:r>
            <a:r>
              <a:rPr lang="en-AU" sz="2400" dirty="0" smtClean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artinya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Pemda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harus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menyiapkan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anggarannya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untuk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mendanai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kegiatan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dimaksud</a:t>
            </a:r>
            <a:r>
              <a:rPr lang="en-AU" sz="2400" dirty="0">
                <a:solidFill>
                  <a:prstClr val="black"/>
                </a:solidFill>
              </a:rPr>
              <a:t>.</a:t>
            </a:r>
            <a:endParaRPr lang="id-ID" sz="2400" dirty="0">
              <a:solidFill>
                <a:prstClr val="black"/>
              </a:solidFill>
            </a:endParaRPr>
          </a:p>
          <a:p>
            <a:endParaRPr lang="id-ID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04664"/>
            <a:ext cx="864096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2400" dirty="0" err="1">
                <a:solidFill>
                  <a:prstClr val="black"/>
                </a:solidFill>
              </a:rPr>
              <a:t>Menurut</a:t>
            </a:r>
            <a:r>
              <a:rPr lang="en-AU" sz="2400" dirty="0">
                <a:solidFill>
                  <a:prstClr val="black"/>
                </a:solidFill>
              </a:rPr>
              <a:t> PP no 2 </a:t>
            </a:r>
            <a:r>
              <a:rPr lang="en-AU" sz="2400" dirty="0" err="1">
                <a:solidFill>
                  <a:prstClr val="black"/>
                </a:solidFill>
              </a:rPr>
              <a:t>tahun</a:t>
            </a:r>
            <a:r>
              <a:rPr lang="en-AU" sz="2400" dirty="0">
                <a:solidFill>
                  <a:prstClr val="black"/>
                </a:solidFill>
              </a:rPr>
              <a:t> 2018 </a:t>
            </a:r>
            <a:r>
              <a:rPr lang="en-AU" sz="2400" dirty="0" err="1">
                <a:solidFill>
                  <a:prstClr val="black"/>
                </a:solidFill>
              </a:rPr>
              <a:t>ttg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Standar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Pelayanan</a:t>
            </a:r>
            <a:r>
              <a:rPr lang="en-AU" sz="2400" dirty="0">
                <a:solidFill>
                  <a:prstClr val="black"/>
                </a:solidFill>
              </a:rPr>
              <a:t> Minimal </a:t>
            </a:r>
            <a:r>
              <a:rPr lang="en-AU" sz="2400" dirty="0" err="1">
                <a:solidFill>
                  <a:prstClr val="black"/>
                </a:solidFill>
              </a:rPr>
              <a:t>dan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Permendikbud</a:t>
            </a:r>
            <a:r>
              <a:rPr lang="en-AU" sz="2400" dirty="0">
                <a:solidFill>
                  <a:prstClr val="black"/>
                </a:solidFill>
              </a:rPr>
              <a:t> no 32 </a:t>
            </a:r>
            <a:r>
              <a:rPr lang="en-AU" sz="2400" dirty="0" err="1">
                <a:solidFill>
                  <a:prstClr val="black"/>
                </a:solidFill>
              </a:rPr>
              <a:t>tahun</a:t>
            </a:r>
            <a:r>
              <a:rPr lang="en-AU" sz="2400" dirty="0">
                <a:solidFill>
                  <a:prstClr val="black"/>
                </a:solidFill>
              </a:rPr>
              <a:t> 2018 </a:t>
            </a:r>
            <a:r>
              <a:rPr lang="en-AU" sz="2400" dirty="0" err="1">
                <a:solidFill>
                  <a:prstClr val="black"/>
                </a:solidFill>
              </a:rPr>
              <a:t>ttg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Standar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Teknis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r>
              <a:rPr lang="en-AU" sz="2400" dirty="0" err="1">
                <a:solidFill>
                  <a:prstClr val="black"/>
                </a:solidFill>
              </a:rPr>
              <a:t>Pelayanan</a:t>
            </a:r>
            <a:r>
              <a:rPr lang="en-AU" sz="2400" dirty="0">
                <a:solidFill>
                  <a:prstClr val="black"/>
                </a:solidFill>
              </a:rPr>
              <a:t> Minimal </a:t>
            </a:r>
            <a:r>
              <a:rPr lang="en-AU" sz="2400" dirty="0" err="1">
                <a:solidFill>
                  <a:prstClr val="black"/>
                </a:solidFill>
              </a:rPr>
              <a:t>Pendidikan</a:t>
            </a:r>
            <a:r>
              <a:rPr lang="en-AU" sz="2400" dirty="0">
                <a:solidFill>
                  <a:prstClr val="black"/>
                </a:solidFill>
              </a:rPr>
              <a:t> </a:t>
            </a:r>
            <a:endParaRPr lang="id-ID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ounded Rectangle 3"/>
          <p:cNvSpPr>
            <a:spLocks noChangeArrowheads="1"/>
          </p:cNvSpPr>
          <p:nvPr/>
        </p:nvSpPr>
        <p:spPr bwMode="auto">
          <a:xfrm>
            <a:off x="0" y="2905191"/>
            <a:ext cx="9144000" cy="947207"/>
          </a:xfrm>
          <a:custGeom>
            <a:avLst/>
            <a:gdLst>
              <a:gd name="T0" fmla="*/ 4831433 w 9073005"/>
              <a:gd name="T1" fmla="*/ 0 h 1404984"/>
              <a:gd name="T2" fmla="*/ 9662866 w 9073005"/>
              <a:gd name="T3" fmla="*/ 164243 h 1404984"/>
              <a:gd name="T4" fmla="*/ 4831433 w 9073005"/>
              <a:gd name="T5" fmla="*/ 328483 h 1404984"/>
              <a:gd name="T6" fmla="*/ 0 w 9073005"/>
              <a:gd name="T7" fmla="*/ 164243 h 1404984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587 w 9073005"/>
              <a:gd name="T13" fmla="*/ 68587 h 1404984"/>
              <a:gd name="T14" fmla="*/ 9004421 w 9073005"/>
              <a:gd name="T15" fmla="*/ 1336397 h 14049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3005" h="1404984">
                <a:moveTo>
                  <a:pt x="234164" y="0"/>
                </a:moveTo>
                <a:lnTo>
                  <a:pt x="234163" y="0"/>
                </a:lnTo>
                <a:cubicBezTo>
                  <a:pt x="104838" y="0"/>
                  <a:pt x="0" y="104838"/>
                  <a:pt x="0" y="234163"/>
                </a:cubicBezTo>
                <a:lnTo>
                  <a:pt x="0" y="1170820"/>
                </a:lnTo>
                <a:cubicBezTo>
                  <a:pt x="0" y="1300145"/>
                  <a:pt x="104838" y="1404983"/>
                  <a:pt x="234163" y="1404984"/>
                </a:cubicBezTo>
                <a:lnTo>
                  <a:pt x="8838841" y="1404984"/>
                </a:lnTo>
                <a:cubicBezTo>
                  <a:pt x="8968166" y="1404983"/>
                  <a:pt x="9073005" y="1300145"/>
                  <a:pt x="9073005" y="1170820"/>
                </a:cubicBezTo>
                <a:lnTo>
                  <a:pt x="9073005" y="234164"/>
                </a:lnTo>
                <a:cubicBezTo>
                  <a:pt x="9073005" y="104838"/>
                  <a:pt x="8968166" y="0"/>
                  <a:pt x="8838841" y="0"/>
                </a:cubicBezTo>
                <a:lnTo>
                  <a:pt x="234164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>
              <a:defRPr/>
            </a:pPr>
            <a:r>
              <a:rPr lang="en-AU" sz="3200" b="1" dirty="0">
                <a:solidFill>
                  <a:prstClr val="black"/>
                </a:solidFill>
              </a:rPr>
              <a:t>PERENCANAAN KEBUTUHAN PENGAWAS </a:t>
            </a:r>
            <a:r>
              <a:rPr lang="id-ID" sz="3200" b="1" dirty="0">
                <a:solidFill>
                  <a:prstClr val="black"/>
                </a:solidFill>
              </a:rPr>
              <a:t>S</a:t>
            </a:r>
            <a:r>
              <a:rPr lang="en-AU" sz="3200" b="1" dirty="0" smtClean="0">
                <a:solidFill>
                  <a:prstClr val="black"/>
                </a:solidFill>
              </a:rPr>
              <a:t>EKOLAH</a:t>
            </a:r>
            <a:endParaRPr lang="en-GB" sz="3200" b="1" dirty="0">
              <a:solidFill>
                <a:srgbClr val="A5A5A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05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66227337"/>
              </p:ext>
            </p:extLst>
          </p:nvPr>
        </p:nvGraphicFramePr>
        <p:xfrm>
          <a:off x="362671" y="1120882"/>
          <a:ext cx="79286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2521F3A-1720-B243-AB48-F9A85A3701A2}"/>
              </a:ext>
            </a:extLst>
          </p:cNvPr>
          <p:cNvSpPr/>
          <p:nvPr/>
        </p:nvSpPr>
        <p:spPr>
          <a:xfrm>
            <a:off x="415381" y="150194"/>
            <a:ext cx="3796586" cy="7345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17809" tIns="58904" rIns="117809" bIns="5890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Latar</a:t>
            </a:r>
            <a:r>
              <a:rPr lang="en-US" sz="4000" b="1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Belakang</a:t>
            </a:r>
            <a:endParaRPr lang="en-US" sz="4000" b="1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2521F3A-1720-B243-AB48-F9A85A3701A2}"/>
              </a:ext>
            </a:extLst>
          </p:cNvPr>
          <p:cNvSpPr/>
          <p:nvPr/>
        </p:nvSpPr>
        <p:spPr>
          <a:xfrm>
            <a:off x="926836" y="524999"/>
            <a:ext cx="1582190" cy="11038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7809" tIns="58904" rIns="117809" bIns="5890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endParaRPr lang="en-US" sz="3200" b="1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35550546"/>
              </p:ext>
            </p:extLst>
          </p:nvPr>
        </p:nvGraphicFramePr>
        <p:xfrm>
          <a:off x="857344" y="1621585"/>
          <a:ext cx="7928610" cy="461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7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2521F3A-1720-B243-AB48-F9A85A3701A2}"/>
              </a:ext>
            </a:extLst>
          </p:cNvPr>
          <p:cNvSpPr/>
          <p:nvPr/>
        </p:nvSpPr>
        <p:spPr>
          <a:xfrm>
            <a:off x="920079" y="246216"/>
            <a:ext cx="3867952" cy="7345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17809" tIns="58904" rIns="117809" bIns="5890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Ruang</a:t>
            </a:r>
            <a:r>
              <a:rPr lang="en-US" sz="4000" b="1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Lingkup</a:t>
            </a:r>
            <a:endParaRPr lang="en-US" sz="4000" b="1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447988"/>
              </p:ext>
            </p:extLst>
          </p:nvPr>
        </p:nvGraphicFramePr>
        <p:xfrm>
          <a:off x="893147" y="1165123"/>
          <a:ext cx="7557691" cy="4884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3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2521F3A-1720-B243-AB48-F9A85A3701A2}"/>
              </a:ext>
            </a:extLst>
          </p:cNvPr>
          <p:cNvSpPr/>
          <p:nvPr/>
        </p:nvSpPr>
        <p:spPr>
          <a:xfrm>
            <a:off x="544675" y="288982"/>
            <a:ext cx="7897826" cy="7345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7809" tIns="58904" rIns="117809" bIns="5890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TUJUAN PENATAAN </a:t>
            </a:r>
            <a:r>
              <a:rPr lang="en-US" sz="4000" b="1" dirty="0" smtClean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PS</a:t>
            </a:r>
            <a:endParaRPr lang="en-US" sz="4000" b="1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82793081"/>
              </p:ext>
            </p:extLst>
          </p:nvPr>
        </p:nvGraphicFramePr>
        <p:xfrm>
          <a:off x="590110" y="1552353"/>
          <a:ext cx="7806956" cy="5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83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024"/>
            <a:ext cx="9144000" cy="646233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</a:rPr>
              <a:t>KONSEP PENATAAN</a:t>
            </a:r>
            <a:endParaRPr lang="id-ID" sz="48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84" y="1071563"/>
            <a:ext cx="8883253" cy="5657850"/>
          </a:xfrm>
        </p:spPr>
        <p:txBody>
          <a:bodyPr>
            <a:normAutofit/>
          </a:bodyPr>
          <a:lstStyle/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</p:txBody>
      </p:sp>
      <p:sp>
        <p:nvSpPr>
          <p:cNvPr id="7" name="Hexagon 6"/>
          <p:cNvSpPr/>
          <p:nvPr/>
        </p:nvSpPr>
        <p:spPr>
          <a:xfrm>
            <a:off x="1" y="1255602"/>
            <a:ext cx="4329752" cy="5336275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Peraturan Kepala BKN nomor 37 tahun 2011  :</a:t>
            </a:r>
          </a:p>
          <a:p>
            <a:pPr algn="ctr"/>
            <a:endParaRPr lang="id-ID" sz="20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/>
            <a:r>
              <a:rPr lang="id-ID" sz="2000" b="1" i="1" dirty="0">
                <a:solidFill>
                  <a:prstClr val="black"/>
                </a:solidFill>
                <a:latin typeface="Cambria" panose="02040503050406030204" pitchFamily="18" charset="0"/>
              </a:rPr>
              <a:t>Penataan PNS adalah suatu proses yang sistematis dan berkelanjutan untuk memperoleh kuantitas, kualitas, komposisi dan distribusi/sebarannnya pegawai yang tepat sesuai dengan kebutuhan organisasi.</a:t>
            </a:r>
          </a:p>
          <a:p>
            <a:pPr algn="ctr"/>
            <a:endParaRPr lang="id-ID" sz="20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240251" y="3070746"/>
            <a:ext cx="519406" cy="1705970"/>
          </a:xfrm>
          <a:prstGeom prst="rightArrow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74851" y="1430522"/>
            <a:ext cx="4196686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Penataan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id-ID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ID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ekrutmen</a:t>
            </a:r>
            <a:r>
              <a:rPr lang="id-ID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p</a:t>
            </a:r>
            <a:r>
              <a:rPr lang="en-ID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engangkatan</a:t>
            </a:r>
            <a:r>
              <a:rPr lang="id-ID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p</a:t>
            </a:r>
            <a:r>
              <a:rPr lang="en-ID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enempatan</a:t>
            </a:r>
            <a:r>
              <a:rPr lang="id-ID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k</a:t>
            </a:r>
            <a:r>
              <a:rPr lang="en-ID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arir</a:t>
            </a:r>
            <a:r>
              <a:rPr lang="id-ID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p</a:t>
            </a:r>
            <a:r>
              <a:rPr lang="en-ID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romosi</a:t>
            </a:r>
            <a:r>
              <a:rPr lang="id-ID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 pe</a:t>
            </a:r>
            <a:r>
              <a:rPr lang="en-ID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mindahan</a:t>
            </a:r>
            <a:r>
              <a:rPr lang="id-ID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dan pemberhenti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id-ID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PS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dasar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kepentingan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dinas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dasar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permohonan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sendiri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id-ID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id-ID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1121505" y="1090977"/>
            <a:ext cx="7701742" cy="0"/>
          </a:xfrm>
          <a:prstGeom prst="line">
            <a:avLst/>
          </a:prstGeom>
          <a:ln w="127000" cap="rnd" cmpd="tri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879701" y="1216483"/>
            <a:ext cx="5940000" cy="0"/>
          </a:xfrm>
          <a:prstGeom prst="line">
            <a:avLst/>
          </a:prstGeom>
          <a:ln w="95250" cap="rnd" cmpd="thickThin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94860" y="1453589"/>
            <a:ext cx="8314006" cy="3727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marL="457200" indent="-457200" algn="just">
              <a:buFont typeface="+mj-lt"/>
              <a:buAutoNum type="arabicPeriod"/>
            </a:pPr>
            <a:r>
              <a:rPr lang="fi-FI" sz="2000" dirty="0">
                <a:solidFill>
                  <a:srgbClr val="3333FF"/>
                </a:solidFill>
              </a:rPr>
              <a:t>Penyiapan perumusan kebijakan di bidang pembinaan tenaga </a:t>
            </a:r>
            <a:r>
              <a:rPr lang="fi-FI" sz="2000" dirty="0" smtClean="0">
                <a:solidFill>
                  <a:srgbClr val="3333FF"/>
                </a:solidFill>
              </a:rPr>
              <a:t>kependidikan</a:t>
            </a:r>
            <a:endParaRPr lang="fi-FI" sz="2000" dirty="0">
              <a:solidFill>
                <a:prstClr val="black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i-FI" sz="2000" dirty="0">
                <a:solidFill>
                  <a:srgbClr val="3333FF"/>
                </a:solidFill>
              </a:rPr>
              <a:t>Koordinasi dan pelaksanaan kebijakan di bidang pembinaan tenaga </a:t>
            </a:r>
            <a:r>
              <a:rPr lang="fi-FI" sz="2000" dirty="0" smtClean="0">
                <a:solidFill>
                  <a:srgbClr val="3333FF"/>
                </a:solidFill>
              </a:rPr>
              <a:t>kependidikan</a:t>
            </a:r>
            <a:endParaRPr lang="fi-FI" sz="2000" dirty="0">
              <a:solidFill>
                <a:prstClr val="black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i-FI" sz="2000" dirty="0">
                <a:solidFill>
                  <a:srgbClr val="3333FF"/>
                </a:solidFill>
              </a:rPr>
              <a:t>Penyusunan rencana kebutuhan tenaga </a:t>
            </a:r>
            <a:r>
              <a:rPr lang="fi-FI" sz="2000" dirty="0" smtClean="0">
                <a:solidFill>
                  <a:srgbClr val="3333FF"/>
                </a:solidFill>
              </a:rPr>
              <a:t>kependidikan</a:t>
            </a:r>
            <a:endParaRPr lang="fi-FI" sz="2000" dirty="0">
              <a:solidFill>
                <a:prstClr val="black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i-FI" sz="2000" dirty="0">
                <a:solidFill>
                  <a:srgbClr val="3333FF"/>
                </a:solidFill>
              </a:rPr>
              <a:t>Peningkatan kualifikasi dan kompetensi tenaga </a:t>
            </a:r>
            <a:r>
              <a:rPr lang="fi-FI" sz="2000" dirty="0" smtClean="0">
                <a:solidFill>
                  <a:srgbClr val="3333FF"/>
                </a:solidFill>
              </a:rPr>
              <a:t>kependidikan</a:t>
            </a:r>
            <a:endParaRPr lang="fi-FI" sz="2000" dirty="0">
              <a:solidFill>
                <a:prstClr val="black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i-FI" sz="2000" dirty="0">
                <a:solidFill>
                  <a:srgbClr val="3333FF"/>
                </a:solidFill>
              </a:rPr>
              <a:t>Penilaian kinerja dan pengembangan karir tenaga </a:t>
            </a:r>
            <a:r>
              <a:rPr lang="fi-FI" sz="2000" dirty="0" smtClean="0">
                <a:solidFill>
                  <a:srgbClr val="3333FF"/>
                </a:solidFill>
              </a:rPr>
              <a:t>kependidikan</a:t>
            </a:r>
            <a:endParaRPr lang="fi-FI" sz="2000" dirty="0">
              <a:solidFill>
                <a:prstClr val="black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i-FI" sz="2000" dirty="0">
                <a:solidFill>
                  <a:srgbClr val="3333FF"/>
                </a:solidFill>
              </a:rPr>
              <a:t>Pemindahan tenaga kependidikan lintas daerah </a:t>
            </a:r>
            <a:r>
              <a:rPr lang="fi-FI" sz="2000" dirty="0" smtClean="0">
                <a:solidFill>
                  <a:srgbClr val="3333FF"/>
                </a:solidFill>
              </a:rPr>
              <a:t>provinsi</a:t>
            </a:r>
            <a:endParaRPr lang="id-ID" sz="2000" dirty="0" smtClean="0">
              <a:solidFill>
                <a:srgbClr val="3333FF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i-FI" sz="2000" dirty="0">
                <a:solidFill>
                  <a:srgbClr val="3333FF"/>
                </a:solidFill>
              </a:rPr>
              <a:t>Peningkatan kesejahteraan serta pemberian penghargaan dan pelindungan tenaga </a:t>
            </a:r>
            <a:r>
              <a:rPr lang="fi-FI" sz="2000" dirty="0" smtClean="0">
                <a:solidFill>
                  <a:srgbClr val="3333FF"/>
                </a:solidFill>
              </a:rPr>
              <a:t>kependidikan</a:t>
            </a:r>
            <a:endParaRPr lang="fi-FI" sz="2000" dirty="0">
              <a:solidFill>
                <a:prstClr val="black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i-FI" sz="2000" dirty="0">
                <a:solidFill>
                  <a:srgbClr val="3333FF"/>
                </a:solidFill>
              </a:rPr>
              <a:t>Penyusunan norma, standar, prosedur, dan kriteria di bidang pembinaan tenaga </a:t>
            </a:r>
            <a:r>
              <a:rPr lang="fi-FI" sz="2000" dirty="0" smtClean="0">
                <a:solidFill>
                  <a:srgbClr val="3333FF"/>
                </a:solidFill>
              </a:rPr>
              <a:t>kependidikan</a:t>
            </a:r>
            <a:endParaRPr lang="fi-FI" sz="2000" dirty="0">
              <a:solidFill>
                <a:prstClr val="black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i-FI" sz="2000" dirty="0">
                <a:solidFill>
                  <a:srgbClr val="3333FF"/>
                </a:solidFill>
              </a:rPr>
              <a:t>Pemberian bimbingan teknis dan supervisi di bidang pembinaan tenaga </a:t>
            </a:r>
            <a:r>
              <a:rPr lang="fi-FI" sz="2000" dirty="0" smtClean="0">
                <a:solidFill>
                  <a:srgbClr val="3333FF"/>
                </a:solidFill>
              </a:rPr>
              <a:t>kependidikan</a:t>
            </a:r>
            <a:endParaRPr lang="fi-FI" sz="2000" dirty="0">
              <a:solidFill>
                <a:prstClr val="black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i-FI" sz="2000" dirty="0">
                <a:solidFill>
                  <a:srgbClr val="3333FF"/>
                </a:solidFill>
              </a:rPr>
              <a:t>Pelaksanaan evaluasi dan pelaporan di bidang pembinaan tenaga </a:t>
            </a:r>
            <a:r>
              <a:rPr lang="fi-FI" sz="2000" dirty="0" smtClean="0">
                <a:solidFill>
                  <a:srgbClr val="3333FF"/>
                </a:solidFill>
              </a:rPr>
              <a:t>kependidikan</a:t>
            </a:r>
            <a:endParaRPr lang="fi-FI" sz="2000" dirty="0">
              <a:solidFill>
                <a:prstClr val="black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i-FI" sz="2000" dirty="0">
                <a:solidFill>
                  <a:srgbClr val="3333FF"/>
                </a:solidFill>
              </a:rPr>
              <a:t>Pelaksanaan administrasi Direktorat</a:t>
            </a:r>
            <a:r>
              <a:rPr lang="fi-FI" sz="2000" dirty="0">
                <a:solidFill>
                  <a:prstClr val="black"/>
                </a:solidFill>
              </a:rPr>
              <a:t>.</a:t>
            </a:r>
            <a:endParaRPr lang="id-ID" sz="2000" dirty="0">
              <a:solidFill>
                <a:srgbClr val="1F497D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fi-FI" sz="2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2408" y="321591"/>
            <a:ext cx="202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2951" indent="-942951" defTabSz="685783"/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FUNGSI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96510" y="167647"/>
            <a:ext cx="593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id-ID" b="1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itchFamily="18" charset="0"/>
              </a:rPr>
              <a:t>DIREKTORAT </a:t>
            </a:r>
            <a:r>
              <a:rPr lang="en-US" b="1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itchFamily="18" charset="0"/>
              </a:rPr>
              <a:t>PEMBINAAN TENAGA KEPENDIDIKAN </a:t>
            </a:r>
            <a:endParaRPr lang="en-US" sz="2600" b="1" dirty="0">
              <a:solidFill>
                <a:srgbClr val="FF0000"/>
              </a:solidFill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24" y="94833"/>
            <a:ext cx="7886553" cy="1325539"/>
          </a:xfrm>
        </p:spPr>
        <p:txBody>
          <a:bodyPr>
            <a:normAutofit/>
          </a:bodyPr>
          <a:lstStyle/>
          <a:p>
            <a:r>
              <a:rPr lang="en-US" sz="3801" b="1" dirty="0">
                <a:latin typeface="Cambria" panose="02040503050406030204" pitchFamily="18" charset="0"/>
                <a:ea typeface="Cambria" panose="02040503050406030204" pitchFamily="18" charset="0"/>
              </a:rPr>
              <a:t>TUJUAN PERENCANAAN KEBUTUHAN TENDIK</a:t>
            </a:r>
            <a:endParaRPr lang="en-US" sz="380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25" y="1433982"/>
            <a:ext cx="4828612" cy="5049888"/>
          </a:xfrm>
        </p:spPr>
        <p:txBody>
          <a:bodyPr>
            <a:normAutofit fontScale="92500"/>
          </a:bodyPr>
          <a:lstStyle/>
          <a:p>
            <a:pPr marL="589056" indent="-589056">
              <a:buFont typeface="+mj-lt"/>
              <a:buAutoNum type="arabicPeriod"/>
            </a:pPr>
            <a:r>
              <a:rPr lang="en-ID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Menghitung</a:t>
            </a:r>
            <a:r>
              <a:rPr lang="en-ID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ID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kebutuhan</a:t>
            </a:r>
            <a:r>
              <a:rPr lang="en-ID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092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PS </a:t>
            </a:r>
            <a:r>
              <a:rPr lang="en-ID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ID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periode</a:t>
            </a:r>
            <a:r>
              <a:rPr lang="en-ID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lima (5) </a:t>
            </a:r>
            <a:r>
              <a:rPr lang="en-ID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ID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rincian</a:t>
            </a:r>
            <a:r>
              <a:rPr lang="en-ID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kebutuhan</a:t>
            </a:r>
            <a:r>
              <a:rPr lang="en-ID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ID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tahunnya</a:t>
            </a:r>
            <a:r>
              <a:rPr lang="en-ID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589056" indent="-589056">
              <a:buFont typeface="+mj-lt"/>
              <a:buAutoNum type="arabicPeriod"/>
            </a:pPr>
            <a:r>
              <a:rPr lang="en-ID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Memetakan</a:t>
            </a:r>
            <a:r>
              <a:rPr lang="en-ID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kebutuhan</a:t>
            </a:r>
            <a:r>
              <a:rPr lang="en-ID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092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PS </a:t>
            </a:r>
            <a:r>
              <a:rPr lang="en-ID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pada </a:t>
            </a:r>
            <a:r>
              <a:rPr lang="en-ID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ID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jenjang</a:t>
            </a:r>
            <a:r>
              <a:rPr lang="en-ID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pendidikan</a:t>
            </a:r>
            <a:r>
              <a:rPr lang="en-ID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ID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kabupaten</a:t>
            </a:r>
            <a:r>
              <a:rPr lang="en-ID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ID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kota</a:t>
            </a:r>
            <a:r>
              <a:rPr lang="en-ID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ID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provinsi</a:t>
            </a:r>
            <a:r>
              <a:rPr lang="en-ID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ID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seluruh</a:t>
            </a:r>
            <a:r>
              <a:rPr lang="en-ID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wilayah</a:t>
            </a:r>
            <a:r>
              <a:rPr lang="en-ID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Indonesia.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0B302C-4A4E-4B0B-A709-B76358212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780" y="1658334"/>
            <a:ext cx="3589492" cy="392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601" y="591212"/>
            <a:ext cx="7886553" cy="775667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000" b="1" dirty="0">
                <a:latin typeface="Century Gothic" panose="020B0502020202020204" pitchFamily="34" charset="0"/>
              </a:rPr>
              <a:t>PROSEDUR PERENCANAAN KEBUTUHAN TENDIK</a:t>
            </a:r>
            <a:endParaRPr lang="id-ID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24" y="1662578"/>
            <a:ext cx="7886553" cy="42394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d-ID" sz="4000" b="1" dirty="0">
              <a:latin typeface="Garamond" panose="02020404030301010803" pitchFamily="18" charset="0"/>
              <a:ea typeface="Adobe Fangsong Std R" panose="02020400000000000000" pitchFamily="18" charset="-128"/>
            </a:endParaRPr>
          </a:p>
          <a:p>
            <a:pPr marL="0" indent="0">
              <a:buNone/>
            </a:pPr>
            <a:endParaRPr lang="id-ID" sz="4000" b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xmlns="" id="{72A4FAC3-1AEB-4C52-BFDB-26A702A520F7}"/>
              </a:ext>
            </a:extLst>
          </p:cNvPr>
          <p:cNvSpPr/>
          <p:nvPr/>
        </p:nvSpPr>
        <p:spPr>
          <a:xfrm>
            <a:off x="574836" y="1670899"/>
            <a:ext cx="2341024" cy="149027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7809" tIns="58904" rIns="117809" bIns="58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07683"/>
            <a:r>
              <a:rPr lang="id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Analisis Jabatan</a:t>
            </a:r>
            <a:r>
              <a:rPr lang="id-ID" sz="2061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61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dan</a:t>
            </a:r>
            <a:r>
              <a:rPr lang="en-US" sz="2061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d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Analisis Beban Kerja</a:t>
            </a:r>
            <a:endParaRPr lang="en-ID" sz="2319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20">
            <a:extLst>
              <a:ext uri="{FF2B5EF4-FFF2-40B4-BE49-F238E27FC236}">
                <a16:creationId xmlns:a16="http://schemas.microsoft.com/office/drawing/2014/main" xmlns="" id="{4CAA088A-95A5-4367-88F3-8A4EF82D7F25}"/>
              </a:ext>
            </a:extLst>
          </p:cNvPr>
          <p:cNvSpPr/>
          <p:nvPr/>
        </p:nvSpPr>
        <p:spPr>
          <a:xfrm>
            <a:off x="3013791" y="1958885"/>
            <a:ext cx="391282" cy="91360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17809" tIns="58904" rIns="117809" bIns="58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07683"/>
            <a:endParaRPr lang="en-ID" sz="3608">
              <a:solidFill>
                <a:prstClr val="white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6" name="Rounded Rectangle 18">
            <a:extLst>
              <a:ext uri="{FF2B5EF4-FFF2-40B4-BE49-F238E27FC236}">
                <a16:creationId xmlns:a16="http://schemas.microsoft.com/office/drawing/2014/main" xmlns="" id="{0775DDC0-CF3F-4E02-B04D-1B2FCDB45044}"/>
              </a:ext>
            </a:extLst>
          </p:cNvPr>
          <p:cNvSpPr/>
          <p:nvPr/>
        </p:nvSpPr>
        <p:spPr>
          <a:xfrm>
            <a:off x="3503002" y="1662579"/>
            <a:ext cx="1743308" cy="14895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7809" tIns="58904" rIns="117809" bIns="58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07683"/>
            <a:r>
              <a:rPr lang="en-US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Identifikasi</a:t>
            </a:r>
            <a:r>
              <a:rPr lang="en-US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d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Faktor Penentu</a:t>
            </a:r>
            <a:endParaRPr lang="en-ID" sz="2319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xmlns="" id="{37D28067-43E4-4897-A9F6-6F7334D90CE4}"/>
              </a:ext>
            </a:extLst>
          </p:cNvPr>
          <p:cNvSpPr/>
          <p:nvPr/>
        </p:nvSpPr>
        <p:spPr>
          <a:xfrm>
            <a:off x="5954807" y="1382832"/>
            <a:ext cx="1581647" cy="193734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7809" tIns="58904" rIns="117809" bIns="58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07683"/>
            <a:r>
              <a:rPr lang="en-US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Menghitung</a:t>
            </a:r>
            <a:r>
              <a:rPr lang="en-US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d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Kebutuhan</a:t>
            </a:r>
            <a:r>
              <a:rPr lang="en-US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KS &amp; PS</a:t>
            </a:r>
            <a:endParaRPr lang="en-ID" sz="2319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ight Arrow 20">
            <a:extLst>
              <a:ext uri="{FF2B5EF4-FFF2-40B4-BE49-F238E27FC236}">
                <a16:creationId xmlns:a16="http://schemas.microsoft.com/office/drawing/2014/main" xmlns="" id="{4CAA088A-95A5-4367-88F3-8A4EF82D7F25}"/>
              </a:ext>
            </a:extLst>
          </p:cNvPr>
          <p:cNvSpPr/>
          <p:nvPr/>
        </p:nvSpPr>
        <p:spPr>
          <a:xfrm>
            <a:off x="5442174" y="1878794"/>
            <a:ext cx="391282" cy="94542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17809" tIns="58904" rIns="117809" bIns="58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07683"/>
            <a:endParaRPr lang="en-ID" sz="3608">
              <a:solidFill>
                <a:prstClr val="white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30" name="Curved Left Arrow 27">
            <a:extLst>
              <a:ext uri="{FF2B5EF4-FFF2-40B4-BE49-F238E27FC236}">
                <a16:creationId xmlns:a16="http://schemas.microsoft.com/office/drawing/2014/main" xmlns="" id="{CF31C3B1-EF03-4E5F-9C6D-1E6D2F91526B}"/>
              </a:ext>
            </a:extLst>
          </p:cNvPr>
          <p:cNvSpPr/>
          <p:nvPr/>
        </p:nvSpPr>
        <p:spPr>
          <a:xfrm>
            <a:off x="7670674" y="2248553"/>
            <a:ext cx="657050" cy="3147859"/>
          </a:xfrm>
          <a:prstGeom prst="curvedLeftArrow">
            <a:avLst>
              <a:gd name="adj1" fmla="val 38474"/>
              <a:gd name="adj2" fmla="val 50000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17809" tIns="58904" rIns="117809" bIns="58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07683"/>
            <a:endParaRPr lang="en-ID" sz="3608">
              <a:solidFill>
                <a:prstClr val="white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xmlns="" id="{130BF02D-0780-447C-9803-782D46ED45B6}"/>
              </a:ext>
            </a:extLst>
          </p:cNvPr>
          <p:cNvSpPr/>
          <p:nvPr/>
        </p:nvSpPr>
        <p:spPr>
          <a:xfrm>
            <a:off x="5646345" y="4323106"/>
            <a:ext cx="1890109" cy="149027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7809" tIns="58904" rIns="117809" bIns="58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07683"/>
            <a:r>
              <a:rPr lang="id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Pemetaan Kebutuhan</a:t>
            </a:r>
            <a:r>
              <a:rPr lang="en-US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KS &amp; PS</a:t>
            </a:r>
            <a:endParaRPr lang="en-ID" sz="2319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eft Arrow 26">
            <a:extLst>
              <a:ext uri="{FF2B5EF4-FFF2-40B4-BE49-F238E27FC236}">
                <a16:creationId xmlns:a16="http://schemas.microsoft.com/office/drawing/2014/main" xmlns="" id="{B32A7D39-9D6B-4ABC-BE0E-F87762165B68}"/>
              </a:ext>
            </a:extLst>
          </p:cNvPr>
          <p:cNvSpPr/>
          <p:nvPr/>
        </p:nvSpPr>
        <p:spPr>
          <a:xfrm>
            <a:off x="5014706" y="4609448"/>
            <a:ext cx="497381" cy="983706"/>
          </a:xfrm>
          <a:prstGeom prst="lef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17809" tIns="58904" rIns="117809" bIns="58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07683"/>
            <a:endParaRPr lang="en-ID" sz="3608">
              <a:solidFill>
                <a:prstClr val="white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xmlns="" id="{061F914E-A88E-41D3-A46F-FD78E0852E25}"/>
              </a:ext>
            </a:extLst>
          </p:cNvPr>
          <p:cNvSpPr/>
          <p:nvPr/>
        </p:nvSpPr>
        <p:spPr>
          <a:xfrm>
            <a:off x="2693383" y="4318622"/>
            <a:ext cx="2205398" cy="149027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7809" tIns="58904" rIns="117809" bIns="589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07683"/>
            <a:r>
              <a:rPr lang="en-US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Proyeksi</a:t>
            </a:r>
            <a:r>
              <a:rPr lang="id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Kebutuhan</a:t>
            </a:r>
            <a:r>
              <a:rPr lang="en-US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KS &amp; PS</a:t>
            </a:r>
            <a:endParaRPr lang="en-ID" sz="2319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612D1B6-54B5-429D-9FD1-A728536D3152}"/>
              </a:ext>
            </a:extLst>
          </p:cNvPr>
          <p:cNvSpPr/>
          <p:nvPr/>
        </p:nvSpPr>
        <p:spPr>
          <a:xfrm>
            <a:off x="405323" y="1628808"/>
            <a:ext cx="8416479" cy="37380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7683"/>
            <a:endParaRPr lang="en-ID" sz="2377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23" y="365184"/>
            <a:ext cx="8416479" cy="944112"/>
          </a:xfrm>
        </p:spPr>
        <p:txBody>
          <a:bodyPr>
            <a:noAutofit/>
          </a:bodyPr>
          <a:lstStyle/>
          <a:p>
            <a:r>
              <a:rPr lang="id-ID" sz="3608" b="1" dirty="0">
                <a:latin typeface="Cambria" panose="02040503050406030204" pitchFamily="18" charset="0"/>
                <a:ea typeface="Cambria" panose="02040503050406030204" pitchFamily="18" charset="0"/>
              </a:rPr>
              <a:t>ANALISIS JABATAN</a:t>
            </a:r>
            <a:r>
              <a:rPr lang="en-US" sz="3608" b="1" dirty="0">
                <a:latin typeface="Cambria" panose="02040503050406030204" pitchFamily="18" charset="0"/>
                <a:ea typeface="Cambria" panose="02040503050406030204" pitchFamily="18" charset="0"/>
              </a:rPr>
              <a:t> DAN ANALISIS BEBAN KERJA TENAGA KEPENDIDIKAN</a:t>
            </a:r>
            <a:endParaRPr lang="en-US" sz="3608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6525AE-A029-48ED-9527-0E2B8398C5D3}"/>
              </a:ext>
            </a:extLst>
          </p:cNvPr>
          <p:cNvSpPr txBox="1"/>
          <p:nvPr/>
        </p:nvSpPr>
        <p:spPr>
          <a:xfrm>
            <a:off x="611950" y="2420919"/>
            <a:ext cx="2360894" cy="8854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1207683"/>
            <a:r>
              <a:rPr lang="en-US" sz="2577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ANALISIS JABATAN</a:t>
            </a:r>
            <a:endParaRPr lang="en-ID" sz="2577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254514-8E28-4183-AEFD-777DAB3CB315}"/>
              </a:ext>
            </a:extLst>
          </p:cNvPr>
          <p:cNvSpPr txBox="1"/>
          <p:nvPr/>
        </p:nvSpPr>
        <p:spPr>
          <a:xfrm>
            <a:off x="5752448" y="2420919"/>
            <a:ext cx="2827842" cy="8854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1207683"/>
            <a:r>
              <a:rPr lang="en-US" sz="2577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ANALISIS BEBAN KERJA</a:t>
            </a:r>
            <a:endParaRPr lang="en-ID" sz="2577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663A9F-574B-48A7-BAA5-F5114B35FF42}"/>
              </a:ext>
            </a:extLst>
          </p:cNvPr>
          <p:cNvSpPr txBox="1"/>
          <p:nvPr/>
        </p:nvSpPr>
        <p:spPr>
          <a:xfrm>
            <a:off x="673786" y="3563342"/>
            <a:ext cx="3178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3616" indent="-343616" defTabSz="1207683">
              <a:buFont typeface="+mj-lt"/>
              <a:buAutoNum type="arabicPeriod"/>
            </a:pP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Jabatan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3616" indent="-343616" defTabSz="1207683">
              <a:buFont typeface="+mj-lt"/>
              <a:buAutoNum type="arabicPeriod"/>
            </a:pP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Syarat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Jabatan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3616" indent="-343616" defTabSz="1207683">
              <a:buFont typeface="+mj-lt"/>
              <a:buAutoNum type="arabicPeriod"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Peta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Jabatan</a:t>
            </a:r>
            <a:endParaRPr lang="en-ID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xmlns="" id="{178D3735-BC4A-4E25-B999-B97B19179B45}"/>
              </a:ext>
            </a:extLst>
          </p:cNvPr>
          <p:cNvSpPr/>
          <p:nvPr/>
        </p:nvSpPr>
        <p:spPr>
          <a:xfrm>
            <a:off x="3034674" y="2421295"/>
            <a:ext cx="2570249" cy="1007706"/>
          </a:xfrm>
          <a:prstGeom prst="stripedRightArrow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7683"/>
            <a:endParaRPr lang="en-ID" sz="2377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C2DC6B-6BDB-4CDA-923B-317595C433F3}"/>
              </a:ext>
            </a:extLst>
          </p:cNvPr>
          <p:cNvSpPr txBox="1"/>
          <p:nvPr/>
        </p:nvSpPr>
        <p:spPr>
          <a:xfrm>
            <a:off x="5292111" y="3801234"/>
            <a:ext cx="3378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3616" indent="-343616" defTabSz="1207683">
              <a:buFont typeface="+mj-lt"/>
              <a:buAutoNum type="arabicPeriod"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Jumlah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kebutuhan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KS</a:t>
            </a:r>
          </a:p>
          <a:p>
            <a:pPr marL="343616" indent="-343616" defTabSz="1207683">
              <a:buFont typeface="+mj-lt"/>
              <a:buAutoNum type="arabicPeriod"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Jumlah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kebutuhan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PS</a:t>
            </a:r>
            <a:endParaRPr lang="en-ID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9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C6C3F6F-A760-4A34-9529-4AA4899F6E8D}"/>
              </a:ext>
            </a:extLst>
          </p:cNvPr>
          <p:cNvSpPr/>
          <p:nvPr/>
        </p:nvSpPr>
        <p:spPr>
          <a:xfrm>
            <a:off x="2621390" y="1068105"/>
            <a:ext cx="6377289" cy="54457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1207683"/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Faktor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pengurang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jumlah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kebutuhan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PS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adalah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pemberhentian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	</a:t>
            </a:r>
          </a:p>
          <a:p>
            <a:pPr marL="589056" indent="-589056" defTabSz="1207683">
              <a:buFont typeface="+mj-lt"/>
              <a:buAutoNum type="arabicPeriod"/>
            </a:pP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mengundurkan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diri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</a:p>
          <a:p>
            <a:pPr marL="589056" indent="-589056" defTabSz="1207683">
              <a:buFont typeface="+mj-lt"/>
              <a:buAutoNum type="arabicPeriod"/>
            </a:pP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mencapai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batas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usia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pensiun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</a:p>
          <a:p>
            <a:pPr marL="589056" indent="-589056" defTabSz="1207683">
              <a:buFont typeface="+mj-lt"/>
              <a:buAutoNum type="arabicPeriod"/>
            </a:pP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menduduki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jabatan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negara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atau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diangkat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pada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jabatan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lain,</a:t>
            </a:r>
          </a:p>
          <a:p>
            <a:pPr marL="589056" indent="-589056" defTabSz="1207683">
              <a:buFont typeface="+mj-lt"/>
              <a:buAutoNum type="arabicPeriod"/>
            </a:pP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tidak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mampu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secara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jasmani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dan/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atau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rohani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sehingga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tidak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dapat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menjalankan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kewajibannya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</a:p>
          <a:p>
            <a:pPr marL="589056" indent="-589056" defTabSz="1207683">
              <a:buFont typeface="+mj-lt"/>
              <a:buAutoNum type="arabicPeriod"/>
            </a:pP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dikenakan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sanksi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hukum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berdasarkan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putusan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pengadilan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yang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telah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memiliki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kekuatan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hukum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tetap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</a:p>
          <a:p>
            <a:pPr marL="589056" indent="-589056" defTabSz="1207683">
              <a:buFont typeface="+mj-lt"/>
              <a:buAutoNum type="arabicPeriod"/>
            </a:pP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tugas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belajar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</a:p>
          <a:p>
            <a:pPr marL="589056" indent="-589056" defTabSz="1207683">
              <a:buFont typeface="+mj-lt"/>
              <a:buAutoNum type="arabicPeriod"/>
            </a:pP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menjadi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anggota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partai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politik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dan</a:t>
            </a:r>
          </a:p>
          <a:p>
            <a:pPr marL="589056" indent="-589056" defTabSz="1207683">
              <a:buFont typeface="+mj-lt"/>
              <a:buAutoNum type="arabicPeriod"/>
            </a:pPr>
            <a:r>
              <a:rPr lang="en-ID" sz="2319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meninggal</a:t>
            </a:r>
            <a:r>
              <a:rPr lang="en-ID" sz="2319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dunia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81E9199-412B-4828-8DBF-B22562D58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46" y="1068106"/>
            <a:ext cx="2328511" cy="4758378"/>
          </a:xfrm>
          <a:solidFill>
            <a:schemeClr val="accent2">
              <a:lumMod val="5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D" sz="2061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Faktor</a:t>
            </a:r>
            <a:r>
              <a:rPr lang="en-ID" sz="2061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61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penambah</a:t>
            </a:r>
            <a:r>
              <a:rPr lang="en-ID" sz="2061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61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ID" sz="2061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61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kebutuhan</a:t>
            </a:r>
            <a:r>
              <a:rPr lang="en-ID" sz="2061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PS:</a:t>
            </a:r>
          </a:p>
          <a:p>
            <a:pPr marL="441792" indent="-441792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D" sz="2061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Jumlah </a:t>
            </a:r>
            <a:r>
              <a:rPr lang="en-ID" sz="2061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sekolah</a:t>
            </a:r>
            <a:r>
              <a:rPr lang="en-ID" sz="2061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2061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ID" sz="2061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61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berdasarkan</a:t>
            </a:r>
            <a:r>
              <a:rPr lang="en-ID" sz="2061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61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jenis</a:t>
            </a:r>
            <a:r>
              <a:rPr lang="en-ID" sz="2061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61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ID" sz="2061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61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jenjang</a:t>
            </a:r>
            <a:r>
              <a:rPr lang="en-ID" sz="2061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2061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sekolah</a:t>
            </a:r>
            <a:r>
              <a:rPr lang="en-ID" sz="2061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9CF557A-9841-4398-8C75-7185170C0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8" y="82481"/>
            <a:ext cx="8819167" cy="98567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Faktor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Penentu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Kebutuhan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Pengawas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Sekolah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529CE9-A913-4FAA-B4B4-8D19D65D145E}"/>
              </a:ext>
            </a:extLst>
          </p:cNvPr>
          <p:cNvSpPr txBox="1"/>
          <p:nvPr/>
        </p:nvSpPr>
        <p:spPr>
          <a:xfrm>
            <a:off x="145328" y="56781"/>
            <a:ext cx="8756721" cy="568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07683"/>
            <a:r>
              <a:rPr lang="en-US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Peta </a:t>
            </a:r>
            <a:r>
              <a:rPr lang="en-US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Kebutuhan</a:t>
            </a:r>
            <a:r>
              <a:rPr lang="en-US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PS </a:t>
            </a:r>
            <a:r>
              <a:rPr lang="en-US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dibuat</a:t>
            </a:r>
            <a:r>
              <a:rPr lang="en-US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sz="309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9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berjenjang</a:t>
            </a:r>
            <a:endParaRPr lang="en-ID" sz="3092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ECFFF2B-1D49-4076-A4F0-309609E74F39}"/>
              </a:ext>
            </a:extLst>
          </p:cNvPr>
          <p:cNvSpPr/>
          <p:nvPr/>
        </p:nvSpPr>
        <p:spPr>
          <a:xfrm>
            <a:off x="92970" y="750904"/>
            <a:ext cx="5736330" cy="1043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07683"/>
            <a:r>
              <a:rPr lang="en-ID" sz="2061" b="1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Rumus</a:t>
            </a:r>
            <a:r>
              <a:rPr lang="en-ID" sz="2061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61" b="1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Perhitungan</a:t>
            </a:r>
            <a:r>
              <a:rPr lang="en-ID" sz="2061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61" b="1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ID" sz="2061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PS </a:t>
            </a:r>
            <a:r>
              <a:rPr lang="en-ID" sz="2061" b="1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ID" sz="2061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61" b="1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ID" sz="2061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61" b="1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ID" sz="2061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Pendidikan </a:t>
            </a:r>
            <a:r>
              <a:rPr lang="en-ID" sz="2061" b="1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2061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Guru </a:t>
            </a:r>
            <a:r>
              <a:rPr lang="en-ID" sz="2061" b="1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Sasaran</a:t>
            </a:r>
            <a:r>
              <a:rPr lang="en-ID" sz="2061" b="1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61" b="1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Pengawasan</a:t>
            </a:r>
            <a:endParaRPr lang="en-ID" sz="2061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597976"/>
              </p:ext>
            </p:extLst>
          </p:nvPr>
        </p:nvGraphicFramePr>
        <p:xfrm>
          <a:off x="92972" y="1716664"/>
          <a:ext cx="8809077" cy="43567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1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9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83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87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40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28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92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003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28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7586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8595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0056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No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Jenis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Pengawas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Berdasarkan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Sasaran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Pengawasan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Dasar Perhitungan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Jumlah Minimal Sasaran Pengawasan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Rumus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Perhitungan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Kebutuhan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PS </a:t>
                      </a:r>
                      <a:r>
                        <a:rPr lang="en-US" sz="1400" b="1" dirty="0" err="1">
                          <a:effectLst/>
                        </a:rPr>
                        <a:t>Berdasarkan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Jumlah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Sekolah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Rumus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Perhitungan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Kebutuhan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PS </a:t>
                      </a:r>
                      <a:r>
                        <a:rPr lang="en-US" sz="1400" b="1" dirty="0" err="1">
                          <a:effectLst/>
                        </a:rPr>
                        <a:t>Berdasarkan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Jumlah</a:t>
                      </a:r>
                      <a:r>
                        <a:rPr lang="en-US" sz="1400" b="1" dirty="0">
                          <a:effectLst/>
                        </a:rPr>
                        <a:t> Guru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Bezeting  Pengawas Sekolah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Jumlah Kebutuhan Pengawas Sekolah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78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Jumlah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Jumlah</a:t>
                      </a:r>
                      <a:r>
                        <a:rPr lang="en-US" sz="1400" b="1" dirty="0">
                          <a:effectLst/>
                        </a:rPr>
                        <a:t> Guru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Jumlah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Sekolah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Jumlah</a:t>
                      </a:r>
                      <a:r>
                        <a:rPr lang="en-US" sz="1400" b="1" dirty="0">
                          <a:effectLst/>
                        </a:rPr>
                        <a:t> Guru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Berdasarkan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Jumlah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Sekolah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Berdasar-kan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Jumlah</a:t>
                      </a:r>
                      <a:r>
                        <a:rPr lang="en-US" sz="1400" b="1" dirty="0">
                          <a:effectLst/>
                        </a:rPr>
                        <a:t> Guru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5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Pengawas  TK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5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Pengawas</a:t>
                      </a:r>
                      <a:r>
                        <a:rPr lang="en-US" sz="1400" dirty="0">
                          <a:effectLst/>
                        </a:rPr>
                        <a:t> SD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65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Pengawas</a:t>
                      </a:r>
                      <a:r>
                        <a:rPr lang="en-US" sz="1400" dirty="0">
                          <a:effectLst/>
                        </a:rPr>
                        <a:t> SMP/SMA/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SMK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05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Pengawas SLB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5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Pengawas BK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68" marR="66268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3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4F019F-1462-4D47-B1B0-3C2BE68BD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0" t="32787" r="1950" b="4099"/>
          <a:stretch/>
        </p:blipFill>
        <p:spPr>
          <a:xfrm>
            <a:off x="3626971" y="2564721"/>
            <a:ext cx="5233752" cy="2896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263A2B-7238-4A61-A087-059316593A52}"/>
              </a:ext>
            </a:extLst>
          </p:cNvPr>
          <p:cNvSpPr txBox="1"/>
          <p:nvPr/>
        </p:nvSpPr>
        <p:spPr>
          <a:xfrm>
            <a:off x="961014" y="1745454"/>
            <a:ext cx="2213339" cy="823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7683"/>
            <a:r>
              <a:rPr lang="en-US" sz="237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KABUPATEN/KOTA</a:t>
            </a:r>
            <a:endParaRPr lang="en-ID" sz="2377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C26326-0B78-4212-AB93-9BBC25804BC1}"/>
              </a:ext>
            </a:extLst>
          </p:cNvPr>
          <p:cNvSpPr txBox="1"/>
          <p:nvPr/>
        </p:nvSpPr>
        <p:spPr>
          <a:xfrm>
            <a:off x="941948" y="3184632"/>
            <a:ext cx="2213339" cy="458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7683"/>
            <a:r>
              <a:rPr lang="en-US" sz="237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PROVINSI</a:t>
            </a:r>
            <a:endParaRPr lang="en-ID" sz="2377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8FDB23-0BE4-4F19-A0F9-77E71334701F}"/>
              </a:ext>
            </a:extLst>
          </p:cNvPr>
          <p:cNvSpPr txBox="1"/>
          <p:nvPr/>
        </p:nvSpPr>
        <p:spPr>
          <a:xfrm>
            <a:off x="961644" y="4626665"/>
            <a:ext cx="2213339" cy="458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7683"/>
            <a:r>
              <a:rPr lang="en-US" sz="237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NASIONAL</a:t>
            </a:r>
            <a:endParaRPr lang="en-ID" sz="2377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xmlns="" id="{BD96CE00-A5E2-4915-96DF-1435A6E51FAE}"/>
              </a:ext>
            </a:extLst>
          </p:cNvPr>
          <p:cNvSpPr/>
          <p:nvPr/>
        </p:nvSpPr>
        <p:spPr>
          <a:xfrm rot="5400000">
            <a:off x="1768691" y="2539873"/>
            <a:ext cx="574698" cy="6244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7683"/>
            <a:endParaRPr lang="en-ID" sz="2377">
              <a:solidFill>
                <a:prstClr val="white"/>
              </a:solidFill>
            </a:endParaRPr>
          </a:p>
        </p:txBody>
      </p:sp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xmlns="" id="{09F93B70-3F0C-4445-8F6E-8D6CAE873CCE}"/>
              </a:ext>
            </a:extLst>
          </p:cNvPr>
          <p:cNvSpPr/>
          <p:nvPr/>
        </p:nvSpPr>
        <p:spPr>
          <a:xfrm rot="5400000">
            <a:off x="1628606" y="3814786"/>
            <a:ext cx="854866" cy="6244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7683"/>
            <a:endParaRPr lang="en-ID" sz="2377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529CE9-A913-4FAA-B4B4-8D19D65D145E}"/>
              </a:ext>
            </a:extLst>
          </p:cNvPr>
          <p:cNvSpPr txBox="1"/>
          <p:nvPr/>
        </p:nvSpPr>
        <p:spPr>
          <a:xfrm>
            <a:off x="3753500" y="589545"/>
            <a:ext cx="4980697" cy="1757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7683"/>
            <a:r>
              <a:rPr lang="en-US" sz="3608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PETA KEBUTUHAN </a:t>
            </a:r>
            <a:r>
              <a:rPr lang="en-US" sz="3608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PS </a:t>
            </a:r>
            <a:r>
              <a:rPr lang="en-US" sz="3608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DIBUAT SECARA BERJENJANG</a:t>
            </a:r>
            <a:endParaRPr lang="en-ID" sz="3608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BFCA4A-FF7E-4848-8A39-DCBB05B39426}"/>
              </a:ext>
            </a:extLst>
          </p:cNvPr>
          <p:cNvSpPr txBox="1"/>
          <p:nvPr/>
        </p:nvSpPr>
        <p:spPr>
          <a:xfrm>
            <a:off x="857050" y="281144"/>
            <a:ext cx="2460552" cy="823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7683"/>
            <a:r>
              <a:rPr lang="en-US" sz="237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SATUAN PENDIDIKAN</a:t>
            </a:r>
            <a:endParaRPr lang="en-ID" sz="2377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xmlns="" id="{8D8E3C7C-152B-4BF2-8A88-ED51B57A173D}"/>
              </a:ext>
            </a:extLst>
          </p:cNvPr>
          <p:cNvSpPr/>
          <p:nvPr/>
        </p:nvSpPr>
        <p:spPr>
          <a:xfrm rot="5400000">
            <a:off x="1628604" y="1012388"/>
            <a:ext cx="854866" cy="6244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7683"/>
            <a:endParaRPr lang="en-ID" sz="2377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74B9B98E-EF1C-4999-A899-DAD0DFE7330F}"/>
              </a:ext>
            </a:extLst>
          </p:cNvPr>
          <p:cNvSpPr/>
          <p:nvPr/>
        </p:nvSpPr>
        <p:spPr>
          <a:xfrm>
            <a:off x="518953" y="5439869"/>
            <a:ext cx="490650" cy="6481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14" tIns="4638" rIns="13914" bIns="4638" rtlCol="0" anchor="ctr"/>
          <a:lstStyle/>
          <a:p>
            <a:pPr algn="ctr" defTabSz="1207683">
              <a:spcAft>
                <a:spcPts val="773"/>
              </a:spcAft>
            </a:pPr>
            <a:endParaRPr lang="en-ID" sz="7730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03C65ADB-1B7D-4E89-9444-4CDC9C7CF568}"/>
              </a:ext>
            </a:extLst>
          </p:cNvPr>
          <p:cNvSpPr/>
          <p:nvPr/>
        </p:nvSpPr>
        <p:spPr>
          <a:xfrm>
            <a:off x="1803262" y="5443734"/>
            <a:ext cx="490650" cy="648132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914" tIns="4638" rIns="13914" bIns="4638" rtlCol="0" anchor="ctr"/>
          <a:lstStyle/>
          <a:p>
            <a:pPr algn="ctr" defTabSz="1207683">
              <a:spcAft>
                <a:spcPts val="773"/>
              </a:spcAft>
            </a:pPr>
            <a:endParaRPr lang="en-ID" sz="773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92302A8-1921-4CA2-A5BB-917EBBA7583A}"/>
              </a:ext>
            </a:extLst>
          </p:cNvPr>
          <p:cNvSpPr/>
          <p:nvPr/>
        </p:nvSpPr>
        <p:spPr>
          <a:xfrm>
            <a:off x="3067283" y="5439869"/>
            <a:ext cx="490650" cy="648132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14" tIns="4638" rIns="13914" bIns="4638" rtlCol="0" anchor="ctr"/>
          <a:lstStyle/>
          <a:p>
            <a:pPr algn="ctr" defTabSz="1207683">
              <a:spcAft>
                <a:spcPts val="773"/>
              </a:spcAft>
            </a:pPr>
            <a:endParaRPr lang="en-ID" sz="7730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A71051-742D-433F-BEC9-A43106CE4C0C}"/>
              </a:ext>
            </a:extLst>
          </p:cNvPr>
          <p:cNvSpPr txBox="1"/>
          <p:nvPr/>
        </p:nvSpPr>
        <p:spPr>
          <a:xfrm>
            <a:off x="440454" y="4935170"/>
            <a:ext cx="633209" cy="140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7683"/>
            <a:r>
              <a:rPr lang="en-US" sz="8503" dirty="0">
                <a:solidFill>
                  <a:prstClr val="white"/>
                </a:solidFill>
                <a:latin typeface="Arial Rounded MT Bold" panose="020F0704030504030204" pitchFamily="34" charset="0"/>
              </a:rPr>
              <a:t>-</a:t>
            </a:r>
            <a:endParaRPr lang="en-ID" sz="8503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A92E43B-698A-4470-B127-AD0AFC24F7DD}"/>
              </a:ext>
            </a:extLst>
          </p:cNvPr>
          <p:cNvSpPr txBox="1"/>
          <p:nvPr/>
        </p:nvSpPr>
        <p:spPr>
          <a:xfrm>
            <a:off x="1729567" y="5424943"/>
            <a:ext cx="633209" cy="647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7683"/>
            <a:r>
              <a:rPr lang="en-US" sz="3608" dirty="0">
                <a:solidFill>
                  <a:prstClr val="black"/>
                </a:solidFill>
                <a:latin typeface="Arial Rounded MT Bold" panose="020F0704030504030204" pitchFamily="34" charset="0"/>
              </a:rPr>
              <a:t>0</a:t>
            </a:r>
            <a:endParaRPr lang="en-ID" sz="8503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9C1FCB-6C9C-40A9-A4BE-CA2E3DA9312A}"/>
              </a:ext>
            </a:extLst>
          </p:cNvPr>
          <p:cNvSpPr txBox="1"/>
          <p:nvPr/>
        </p:nvSpPr>
        <p:spPr>
          <a:xfrm>
            <a:off x="2996033" y="5266392"/>
            <a:ext cx="633209" cy="96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7683"/>
            <a:r>
              <a:rPr lang="en-US" sz="5669" dirty="0">
                <a:solidFill>
                  <a:prstClr val="white"/>
                </a:solidFill>
                <a:latin typeface="Arial Rounded MT Bold" panose="020F0704030504030204" pitchFamily="34" charset="0"/>
              </a:rPr>
              <a:t>+</a:t>
            </a:r>
            <a:endParaRPr lang="en-ID" sz="8503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4C4EE5-F3AB-466B-827D-BDD8F5E83002}"/>
              </a:ext>
            </a:extLst>
          </p:cNvPr>
          <p:cNvSpPr txBox="1"/>
          <p:nvPr/>
        </p:nvSpPr>
        <p:spPr>
          <a:xfrm>
            <a:off x="162556" y="6103422"/>
            <a:ext cx="1180448" cy="88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7683"/>
            <a:r>
              <a:rPr lang="en-US" sz="2577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Kurang</a:t>
            </a:r>
            <a:endParaRPr lang="en-ID" sz="2577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FE1E3E1-DC53-4560-B9CC-B990D8A0AC0F}"/>
              </a:ext>
            </a:extLst>
          </p:cNvPr>
          <p:cNvSpPr txBox="1"/>
          <p:nvPr/>
        </p:nvSpPr>
        <p:spPr>
          <a:xfrm>
            <a:off x="1444600" y="6110657"/>
            <a:ext cx="1180448" cy="48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7683"/>
            <a:r>
              <a:rPr lang="en-US" sz="257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endParaRPr lang="en-ID" sz="2577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7150510-BF83-48D5-A28B-5EEAE088803D}"/>
              </a:ext>
            </a:extLst>
          </p:cNvPr>
          <p:cNvSpPr txBox="1"/>
          <p:nvPr/>
        </p:nvSpPr>
        <p:spPr>
          <a:xfrm>
            <a:off x="2726644" y="6098509"/>
            <a:ext cx="1180448" cy="48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07683"/>
            <a:r>
              <a:rPr lang="en-US" sz="2577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endParaRPr lang="en-ID" sz="2577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45B4F7A-969B-4834-92BA-90EC1CB98E18}"/>
              </a:ext>
            </a:extLst>
          </p:cNvPr>
          <p:cNvSpPr/>
          <p:nvPr/>
        </p:nvSpPr>
        <p:spPr>
          <a:xfrm>
            <a:off x="720703" y="5241395"/>
            <a:ext cx="104270" cy="16821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7683"/>
            <a:endParaRPr lang="en-ID" sz="2377">
              <a:solidFill>
                <a:prstClr val="white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A0924EA4-BA06-4FE3-AF50-EA9C79A464FB}"/>
              </a:ext>
            </a:extLst>
          </p:cNvPr>
          <p:cNvCxnSpPr/>
          <p:nvPr/>
        </p:nvCxnSpPr>
        <p:spPr>
          <a:xfrm>
            <a:off x="731859" y="5066382"/>
            <a:ext cx="0" cy="350026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6B16C6BA-7B12-48C9-BF7F-C763F7C5906C}"/>
              </a:ext>
            </a:extLst>
          </p:cNvPr>
          <p:cNvCxnSpPr/>
          <p:nvPr/>
        </p:nvCxnSpPr>
        <p:spPr>
          <a:xfrm>
            <a:off x="2051924" y="5094150"/>
            <a:ext cx="0" cy="350026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2404CB73-F7CF-47FC-A813-5F4BEDCD2403}"/>
              </a:ext>
            </a:extLst>
          </p:cNvPr>
          <p:cNvCxnSpPr/>
          <p:nvPr/>
        </p:nvCxnSpPr>
        <p:spPr>
          <a:xfrm>
            <a:off x="3317601" y="5111363"/>
            <a:ext cx="0" cy="350026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B2606044-C73C-4AE8-B7F7-A7279E093F3A}"/>
              </a:ext>
            </a:extLst>
          </p:cNvPr>
          <p:cNvCxnSpPr>
            <a:cxnSpLocks/>
          </p:cNvCxnSpPr>
          <p:nvPr/>
        </p:nvCxnSpPr>
        <p:spPr>
          <a:xfrm>
            <a:off x="720731" y="5066383"/>
            <a:ext cx="2596901" cy="277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2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268F3D-FA0E-4425-9278-B8B93492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841" y="264815"/>
            <a:ext cx="7886700" cy="78795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Proyeksi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Kebutuhan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Pengawas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Sekolah</a:t>
            </a:r>
            <a:endParaRPr lang="en-ID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BC493EE-159A-455A-812E-4ECA8D2DC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18" y="1517955"/>
            <a:ext cx="8860029" cy="4046083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C0724C5-D382-4B4A-9B1F-74B54E1B0B09}"/>
              </a:ext>
            </a:extLst>
          </p:cNvPr>
          <p:cNvSpPr txBox="1"/>
          <p:nvPr/>
        </p:nvSpPr>
        <p:spPr>
          <a:xfrm>
            <a:off x="168246" y="1059871"/>
            <a:ext cx="2963617" cy="458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07683"/>
            <a:r>
              <a:rPr lang="en-US" sz="237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US" sz="237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7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Proyeksi</a:t>
            </a:r>
            <a:r>
              <a:rPr lang="en-US" sz="237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PS</a:t>
            </a:r>
            <a:endParaRPr lang="en-ID" sz="2377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5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63708" y="5443777"/>
            <a:ext cx="48533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Direktorat</a:t>
            </a:r>
            <a:r>
              <a:rPr lang="en-US" sz="16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Jenderal</a:t>
            </a:r>
            <a:r>
              <a:rPr lang="en-US" sz="16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Guru </a:t>
            </a:r>
            <a:r>
              <a:rPr lang="en-US" sz="16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Tenaga</a:t>
            </a:r>
            <a:r>
              <a:rPr lang="en-US" sz="16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Kependidikan</a:t>
            </a:r>
            <a:endParaRPr lang="en-US" sz="1600" dirty="0">
              <a:solidFill>
                <a:prstClr val="black"/>
              </a:solidFill>
              <a:latin typeface="Avenir Next" charset="0"/>
              <a:ea typeface="Avenir Next" charset="0"/>
              <a:cs typeface="Avenir Next" charset="0"/>
            </a:endParaRPr>
          </a:p>
          <a:p>
            <a:r>
              <a:rPr lang="en-US" sz="16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en-US" sz="16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</a:br>
            <a:r>
              <a:rPr lang="en-US" sz="1600" dirty="0" err="1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dirty="0">
                <a:solidFill>
                  <a:prstClr val="black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65" y="5061264"/>
            <a:ext cx="915566" cy="12207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242088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70C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Terima</a:t>
            </a:r>
            <a:r>
              <a:rPr lang="en-US" sz="6600" b="1" dirty="0">
                <a:solidFill>
                  <a:srgbClr val="0070C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kasih</a:t>
            </a:r>
            <a:endParaRPr lang="en-US" sz="6600" b="1" dirty="0">
              <a:solidFill>
                <a:srgbClr val="0070C0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717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AutoShape 33"/>
          <p:cNvSpPr>
            <a:spLocks noChangeArrowheads="1"/>
          </p:cNvSpPr>
          <p:nvPr/>
        </p:nvSpPr>
        <p:spPr bwMode="auto">
          <a:xfrm>
            <a:off x="1385888" y="5910794"/>
            <a:ext cx="2268141" cy="50323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19812" name="AutoShape 32"/>
          <p:cNvSpPr>
            <a:spLocks noChangeArrowheads="1"/>
          </p:cNvSpPr>
          <p:nvPr/>
        </p:nvSpPr>
        <p:spPr bwMode="auto">
          <a:xfrm>
            <a:off x="1385888" y="5047194"/>
            <a:ext cx="2268141" cy="50323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19813" name="AutoShape 31"/>
          <p:cNvSpPr>
            <a:spLocks noChangeArrowheads="1"/>
          </p:cNvSpPr>
          <p:nvPr/>
        </p:nvSpPr>
        <p:spPr bwMode="auto">
          <a:xfrm>
            <a:off x="1385888" y="4221196"/>
            <a:ext cx="2321719" cy="503237"/>
          </a:xfrm>
          <a:prstGeom prst="roundRect">
            <a:avLst>
              <a:gd name="adj" fmla="val 16667"/>
            </a:avLst>
          </a:prstGeom>
          <a:solidFill>
            <a:srgbClr val="99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19814" name="AutoShape 30"/>
          <p:cNvSpPr>
            <a:spLocks noChangeArrowheads="1"/>
          </p:cNvSpPr>
          <p:nvPr/>
        </p:nvSpPr>
        <p:spPr bwMode="auto">
          <a:xfrm>
            <a:off x="1412677" y="3219173"/>
            <a:ext cx="2268141" cy="50323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19815" name="AutoShape 29"/>
          <p:cNvSpPr>
            <a:spLocks noChangeArrowheads="1"/>
          </p:cNvSpPr>
          <p:nvPr/>
        </p:nvSpPr>
        <p:spPr bwMode="auto">
          <a:xfrm>
            <a:off x="1412677" y="1870393"/>
            <a:ext cx="2268141" cy="50323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1357323" y="214317"/>
            <a:ext cx="6980237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32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DOMAIN </a:t>
            </a:r>
            <a:r>
              <a:rPr lang="en-US" sz="32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TENAGA KEPENDIDIKAN</a:t>
            </a:r>
          </a:p>
        </p:txBody>
      </p:sp>
      <p:sp>
        <p:nvSpPr>
          <p:cNvPr id="124943" name="AutoShape 15"/>
          <p:cNvSpPr>
            <a:spLocks noChangeArrowheads="1"/>
          </p:cNvSpPr>
          <p:nvPr/>
        </p:nvSpPr>
        <p:spPr bwMode="auto">
          <a:xfrm>
            <a:off x="5054600" y="1592022"/>
            <a:ext cx="2812455" cy="935038"/>
          </a:xfrm>
          <a:prstGeom prst="wedgeRectCallout">
            <a:avLst>
              <a:gd name="adj1" fmla="val -100089"/>
              <a:gd name="adj2" fmla="val 1281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Mengelola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Sekolah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dengan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memberdayakan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sumber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daya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agar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terjadi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pembelajaran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efektif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4944" name="AutoShape 16"/>
          <p:cNvSpPr>
            <a:spLocks noChangeArrowheads="1"/>
          </p:cNvSpPr>
          <p:nvPr/>
        </p:nvSpPr>
        <p:spPr bwMode="auto">
          <a:xfrm>
            <a:off x="5111355" y="2923141"/>
            <a:ext cx="2755702" cy="863600"/>
          </a:xfrm>
          <a:prstGeom prst="wedgeRectCallout">
            <a:avLst>
              <a:gd name="adj1" fmla="val -108688"/>
              <a:gd name="adj2" fmla="val 8762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Melakukan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supervisi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terhadap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kinerja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sekolah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dan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pembelajaran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serta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dokumen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penunjang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4945" name="AutoShape 17"/>
          <p:cNvSpPr>
            <a:spLocks noChangeArrowheads="1"/>
          </p:cNvSpPr>
          <p:nvPr/>
        </p:nvSpPr>
        <p:spPr bwMode="auto">
          <a:xfrm>
            <a:off x="5111355" y="4003676"/>
            <a:ext cx="2755702" cy="649288"/>
          </a:xfrm>
          <a:prstGeom prst="wedgeRectCallout">
            <a:avLst>
              <a:gd name="adj1" fmla="val -100426"/>
              <a:gd name="adj2" fmla="val 2750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Melaksanakan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administrasi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sekolah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dan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pelayanan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kepada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pelanggan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4946" name="AutoShape 18"/>
          <p:cNvSpPr>
            <a:spLocks noChangeArrowheads="1"/>
          </p:cNvSpPr>
          <p:nvPr/>
        </p:nvSpPr>
        <p:spPr bwMode="auto">
          <a:xfrm>
            <a:off x="5112545" y="4831294"/>
            <a:ext cx="2754510" cy="649288"/>
          </a:xfrm>
          <a:prstGeom prst="wedgeRectCallout">
            <a:avLst>
              <a:gd name="adj1" fmla="val -105106"/>
              <a:gd name="adj2" fmla="val 2946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Melaksanakan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pelayanan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penggunaan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sumber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belajar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4947" name="AutoShape 19"/>
          <p:cNvSpPr>
            <a:spLocks noChangeArrowheads="1"/>
          </p:cNvSpPr>
          <p:nvPr/>
        </p:nvSpPr>
        <p:spPr bwMode="auto">
          <a:xfrm>
            <a:off x="5111354" y="5630870"/>
            <a:ext cx="2755701" cy="720725"/>
          </a:xfrm>
          <a:prstGeom prst="wedgeRectCallout">
            <a:avLst>
              <a:gd name="adj1" fmla="val -105442"/>
              <a:gd name="adj2" fmla="val 22028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Melaksanakan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pelayanan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penggunaan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laboratorium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9823" name="Rectangle 22"/>
          <p:cNvSpPr>
            <a:spLocks noChangeArrowheads="1"/>
          </p:cNvSpPr>
          <p:nvPr/>
        </p:nvSpPr>
        <p:spPr bwMode="auto">
          <a:xfrm>
            <a:off x="1800285" y="1895225"/>
            <a:ext cx="1790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KEPALA SEKOLAH</a:t>
            </a:r>
          </a:p>
        </p:txBody>
      </p:sp>
      <p:sp>
        <p:nvSpPr>
          <p:cNvPr id="119824" name="Rectangle 23"/>
          <p:cNvSpPr>
            <a:spLocks noChangeArrowheads="1"/>
          </p:cNvSpPr>
          <p:nvPr/>
        </p:nvSpPr>
        <p:spPr bwMode="auto">
          <a:xfrm>
            <a:off x="1725221" y="3286124"/>
            <a:ext cx="1890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Pengawas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Sekolah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9825" name="Rectangle 24"/>
          <p:cNvSpPr>
            <a:spLocks noChangeArrowheads="1"/>
          </p:cNvSpPr>
          <p:nvPr/>
        </p:nvSpPr>
        <p:spPr bwMode="auto">
          <a:xfrm>
            <a:off x="1484216" y="4292601"/>
            <a:ext cx="2690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Tenaga</a:t>
            </a:r>
            <a:r>
              <a:rPr lang="en-US" dirty="0">
                <a:solidFill>
                  <a:srgbClr val="FFFFFF"/>
                </a:solidFill>
              </a:rPr>
              <a:t> Tata Usaha </a:t>
            </a:r>
            <a:r>
              <a:rPr lang="en-US" dirty="0" err="1">
                <a:solidFill>
                  <a:srgbClr val="FFFFFF"/>
                </a:solidFill>
              </a:rPr>
              <a:t>Sekolah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9826" name="Rectangle 25"/>
          <p:cNvSpPr>
            <a:spLocks noChangeArrowheads="1"/>
          </p:cNvSpPr>
          <p:nvPr/>
        </p:nvSpPr>
        <p:spPr bwMode="auto">
          <a:xfrm>
            <a:off x="1725227" y="5118632"/>
            <a:ext cx="22060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FFFF"/>
                </a:solidFill>
              </a:rPr>
              <a:t>Tenaga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Perpustakaan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9827" name="Rectangle 26"/>
          <p:cNvSpPr>
            <a:spLocks noChangeArrowheads="1"/>
          </p:cNvSpPr>
          <p:nvPr/>
        </p:nvSpPr>
        <p:spPr bwMode="auto">
          <a:xfrm>
            <a:off x="1601407" y="5982232"/>
            <a:ext cx="2164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Tenaga Laboratorium</a:t>
            </a:r>
          </a:p>
        </p:txBody>
      </p:sp>
    </p:spTree>
    <p:extLst>
      <p:ext uri="{BB962C8B-B14F-4D97-AF65-F5344CB8AC3E}">
        <p14:creationId xmlns:p14="http://schemas.microsoft.com/office/powerpoint/2010/main" val="15831272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918794"/>
              </p:ext>
            </p:extLst>
          </p:nvPr>
        </p:nvGraphicFramePr>
        <p:xfrm>
          <a:off x="1" y="1403499"/>
          <a:ext cx="9144000" cy="4731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938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548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3897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8580" marR="6858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KEPALA SEKOLAH</a:t>
                      </a:r>
                    </a:p>
                    <a:p>
                      <a:r>
                        <a:rPr lang="en-US" sz="2000" dirty="0" err="1"/>
                        <a:t>Permendiknas</a:t>
                      </a:r>
                      <a:r>
                        <a:rPr lang="en-US" sz="2000" dirty="0"/>
                        <a:t> No. 13 </a:t>
                      </a:r>
                      <a:r>
                        <a:rPr lang="en-US" sz="2000" dirty="0" err="1"/>
                        <a:t>Tahun</a:t>
                      </a:r>
                      <a:r>
                        <a:rPr lang="en-US" sz="2000" dirty="0"/>
                        <a:t> 2007</a:t>
                      </a:r>
                    </a:p>
                  </a:txBody>
                  <a:tcPr marL="68580" marR="6858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PENGAWAS SEKOLAH</a:t>
                      </a:r>
                    </a:p>
                    <a:p>
                      <a:r>
                        <a:rPr lang="en-US" sz="2400" dirty="0" err="1"/>
                        <a:t>Permendiknas</a:t>
                      </a:r>
                      <a:r>
                        <a:rPr lang="en-US" sz="2400" baseline="0" dirty="0"/>
                        <a:t> No. 12 </a:t>
                      </a:r>
                      <a:r>
                        <a:rPr lang="en-US" sz="2400" baseline="0" dirty="0" err="1"/>
                        <a:t>Tahun</a:t>
                      </a:r>
                      <a:r>
                        <a:rPr lang="en-US" sz="2400" baseline="0" dirty="0"/>
                        <a:t> 2007</a:t>
                      </a:r>
                      <a:endParaRPr lang="en-US" sz="2400" dirty="0"/>
                    </a:p>
                  </a:txBody>
                  <a:tcPr marL="68580" marR="6858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8958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1.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</a:rPr>
                        <a:t>Kepribadian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1.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</a:rPr>
                        <a:t>Kepribadian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8958">
                <a:tc>
                  <a:txBody>
                    <a:bodyPr/>
                    <a:lstStyle/>
                    <a:p>
                      <a:pPr marL="342900" indent="-342900">
                        <a:buAutoNum type="arabicPeriod" startAt="2"/>
                      </a:pP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2. </a:t>
                      </a:r>
                      <a:r>
                        <a:rPr lang="en-US" sz="3200" dirty="0" err="1"/>
                        <a:t>Manajerial</a:t>
                      </a:r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2. </a:t>
                      </a:r>
                      <a:r>
                        <a:rPr lang="en-US" sz="3200" dirty="0" err="1"/>
                        <a:t>Supervisi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Manajerial</a:t>
                      </a:r>
                      <a:endParaRPr lang="en-US" sz="3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7729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3. </a:t>
                      </a:r>
                      <a:r>
                        <a:rPr lang="en-US" sz="3200" dirty="0" err="1"/>
                        <a:t>Kewirausahaan</a:t>
                      </a:r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3. </a:t>
                      </a:r>
                      <a:r>
                        <a:rPr lang="en-US" sz="3200" dirty="0" err="1"/>
                        <a:t>Supervisi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Akademik</a:t>
                      </a:r>
                      <a:endParaRPr lang="en-US" sz="3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8958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4. </a:t>
                      </a:r>
                      <a:r>
                        <a:rPr lang="en-US" sz="3200" dirty="0" err="1"/>
                        <a:t>Supervisi</a:t>
                      </a:r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4. </a:t>
                      </a:r>
                      <a:r>
                        <a:rPr lang="en-US" sz="3200" dirty="0" err="1"/>
                        <a:t>Evaluasi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Pendidikan</a:t>
                      </a:r>
                      <a:endParaRPr lang="en-US" sz="3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8958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5.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</a:rPr>
                        <a:t>Sosial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5. </a:t>
                      </a:r>
                      <a:r>
                        <a:rPr lang="en-US" sz="3200" dirty="0" err="1"/>
                        <a:t>Litbang</a:t>
                      </a:r>
                      <a:endParaRPr lang="en-US" sz="3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8958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6.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</a:rPr>
                        <a:t>Sosial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397393"/>
            <a:ext cx="9144000" cy="753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STANDAR KOMPETENSI</a:t>
            </a:r>
          </a:p>
        </p:txBody>
      </p:sp>
    </p:spTree>
    <p:extLst>
      <p:ext uri="{BB962C8B-B14F-4D97-AF65-F5344CB8AC3E}">
        <p14:creationId xmlns:p14="http://schemas.microsoft.com/office/powerpoint/2010/main" val="798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/>
          <p:nvPr/>
        </p:nvSpPr>
        <p:spPr>
          <a:xfrm>
            <a:off x="-151122" y="218209"/>
            <a:ext cx="4435091" cy="4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02777"/>
              </a:lnSpc>
            </a:pPr>
            <a:r>
              <a:rPr lang="en-US" sz="2800" b="1" dirty="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REGULASI </a:t>
            </a:r>
            <a:r>
              <a:rPr lang="en-US" sz="2800" b="1" dirty="0">
                <a:solidFill>
                  <a:srgbClr val="ED7D31"/>
                </a:solidFill>
                <a:latin typeface="Lato Black"/>
                <a:ea typeface="Lato Black"/>
                <a:cs typeface="Lato Black"/>
                <a:sym typeface="Lato Black"/>
              </a:rPr>
              <a:t>PENGAWAS</a:t>
            </a:r>
            <a:endParaRPr sz="2800" b="1" dirty="0">
              <a:solidFill>
                <a:srgbClr val="ED7D3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3" name="Google Shape;157;p6">
            <a:extLst>
              <a:ext uri="{FF2B5EF4-FFF2-40B4-BE49-F238E27FC236}">
                <a16:creationId xmlns:a16="http://schemas.microsoft.com/office/drawing/2014/main" xmlns="" id="{BF676368-F026-4AF9-9886-CB0E27BD63D2}"/>
              </a:ext>
            </a:extLst>
          </p:cNvPr>
          <p:cNvSpPr/>
          <p:nvPr/>
        </p:nvSpPr>
        <p:spPr>
          <a:xfrm>
            <a:off x="7002766" y="476949"/>
            <a:ext cx="449786" cy="6568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endParaRPr b="1">
              <a:solidFill>
                <a:prstClr val="whit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" name="Google Shape;142;p6"/>
          <p:cNvCxnSpPr>
            <a:cxnSpLocks/>
          </p:cNvCxnSpPr>
          <p:nvPr/>
        </p:nvCxnSpPr>
        <p:spPr>
          <a:xfrm>
            <a:off x="10290" y="6229592"/>
            <a:ext cx="9133715" cy="0"/>
          </a:xfrm>
          <a:prstGeom prst="straightConnector1">
            <a:avLst/>
          </a:prstGeom>
          <a:noFill/>
          <a:ln w="381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6"/>
          <p:cNvSpPr/>
          <p:nvPr/>
        </p:nvSpPr>
        <p:spPr>
          <a:xfrm>
            <a:off x="5577206" y="6168529"/>
            <a:ext cx="67953" cy="9926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888" tIns="60938" rIns="121888" bIns="60938" anchor="ctr" anchorCtr="0">
            <a:noAutofit/>
          </a:bodyPr>
          <a:lstStyle/>
          <a:p>
            <a:pPr algn="ctr"/>
            <a:endParaRPr b="1">
              <a:solidFill>
                <a:prstClr val="whit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5596809" y="2065080"/>
            <a:ext cx="34289" cy="4145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endParaRPr b="1">
              <a:solidFill>
                <a:prstClr val="whit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5410258" y="1424928"/>
            <a:ext cx="449786" cy="6568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endParaRPr b="1">
              <a:solidFill>
                <a:prstClr val="whit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2786858" y="6181669"/>
            <a:ext cx="67953" cy="992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888" tIns="60938" rIns="121888" bIns="60938" anchor="ctr" anchorCtr="0">
            <a:noAutofit/>
          </a:bodyPr>
          <a:lstStyle/>
          <a:p>
            <a:pPr algn="ctr"/>
            <a:endParaRPr b="1">
              <a:solidFill>
                <a:prstClr val="whit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2803716" y="3632270"/>
            <a:ext cx="34289" cy="2563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endParaRPr b="1">
              <a:solidFill>
                <a:prstClr val="whit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1477328" y="6179979"/>
            <a:ext cx="67953" cy="992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888" tIns="60938" rIns="121888" bIns="60938" anchor="ctr" anchorCtr="0">
            <a:noAutofit/>
          </a:bodyPr>
          <a:lstStyle/>
          <a:p>
            <a:pPr algn="ctr"/>
            <a:endParaRPr b="1">
              <a:solidFill>
                <a:prstClr val="whit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242365" y="4608038"/>
            <a:ext cx="34289" cy="1592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endParaRPr b="1">
              <a:solidFill>
                <a:prstClr val="whit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1294504" y="3538890"/>
            <a:ext cx="449786" cy="6568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endParaRPr b="1">
              <a:solidFill>
                <a:prstClr val="whit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230738" y="6173262"/>
            <a:ext cx="67953" cy="992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88" tIns="60938" rIns="121888" bIns="60938" anchor="ctr" anchorCtr="0">
            <a:noAutofit/>
          </a:bodyPr>
          <a:lstStyle/>
          <a:p>
            <a:pPr algn="ctr"/>
            <a:endParaRPr b="1">
              <a:solidFill>
                <a:prstClr val="whit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43654" y="3960108"/>
            <a:ext cx="449786" cy="6568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endParaRPr b="1">
              <a:solidFill>
                <a:prstClr val="whit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210279" y="4150121"/>
            <a:ext cx="169882" cy="30321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3333" y="65455"/>
                </a:moveTo>
                <a:lnTo>
                  <a:pt x="53333" y="60000"/>
                </a:lnTo>
                <a:lnTo>
                  <a:pt x="63333" y="60000"/>
                </a:lnTo>
                <a:cubicBezTo>
                  <a:pt x="65177" y="60000"/>
                  <a:pt x="66666" y="58777"/>
                  <a:pt x="66666" y="57272"/>
                </a:cubicBezTo>
                <a:lnTo>
                  <a:pt x="66666" y="16361"/>
                </a:lnTo>
                <a:lnTo>
                  <a:pt x="110777" y="16361"/>
                </a:lnTo>
                <a:lnTo>
                  <a:pt x="93811" y="39505"/>
                </a:lnTo>
                <a:lnTo>
                  <a:pt x="93855" y="39527"/>
                </a:lnTo>
                <a:cubicBezTo>
                  <a:pt x="93555" y="39938"/>
                  <a:pt x="93333" y="40400"/>
                  <a:pt x="93333" y="40911"/>
                </a:cubicBezTo>
                <a:cubicBezTo>
                  <a:pt x="93333" y="41427"/>
                  <a:pt x="93555" y="41877"/>
                  <a:pt x="93855" y="42288"/>
                </a:cubicBezTo>
                <a:lnTo>
                  <a:pt x="93811" y="42311"/>
                </a:lnTo>
                <a:lnTo>
                  <a:pt x="110777" y="65455"/>
                </a:lnTo>
                <a:cubicBezTo>
                  <a:pt x="110777" y="65455"/>
                  <a:pt x="53333" y="65455"/>
                  <a:pt x="53333" y="65455"/>
                </a:cubicBezTo>
                <a:close/>
                <a:moveTo>
                  <a:pt x="6666" y="5455"/>
                </a:moveTo>
                <a:lnTo>
                  <a:pt x="60000" y="5455"/>
                </a:lnTo>
                <a:lnTo>
                  <a:pt x="60000" y="54544"/>
                </a:lnTo>
                <a:lnTo>
                  <a:pt x="6666" y="54544"/>
                </a:lnTo>
                <a:cubicBezTo>
                  <a:pt x="6666" y="54544"/>
                  <a:pt x="6666" y="5455"/>
                  <a:pt x="6666" y="5455"/>
                </a:cubicBezTo>
                <a:close/>
                <a:moveTo>
                  <a:pt x="119522" y="66777"/>
                </a:moveTo>
                <a:lnTo>
                  <a:pt x="100555" y="40911"/>
                </a:lnTo>
                <a:lnTo>
                  <a:pt x="119522" y="15038"/>
                </a:lnTo>
                <a:lnTo>
                  <a:pt x="119477" y="15016"/>
                </a:lnTo>
                <a:cubicBezTo>
                  <a:pt x="119777" y="14605"/>
                  <a:pt x="120000" y="14150"/>
                  <a:pt x="120000" y="13638"/>
                </a:cubicBezTo>
                <a:cubicBezTo>
                  <a:pt x="120000" y="12127"/>
                  <a:pt x="118511" y="10911"/>
                  <a:pt x="116666" y="10911"/>
                </a:cubicBezTo>
                <a:lnTo>
                  <a:pt x="66666" y="10911"/>
                </a:lnTo>
                <a:lnTo>
                  <a:pt x="66666" y="2727"/>
                </a:lnTo>
                <a:cubicBezTo>
                  <a:pt x="66666" y="1222"/>
                  <a:pt x="65177" y="0"/>
                  <a:pt x="63333" y="0"/>
                </a:cubicBezTo>
                <a:lnTo>
                  <a:pt x="3333" y="0"/>
                </a:lnTo>
                <a:cubicBezTo>
                  <a:pt x="1488" y="0"/>
                  <a:pt x="0" y="1222"/>
                  <a:pt x="0" y="2727"/>
                </a:cubicBezTo>
                <a:lnTo>
                  <a:pt x="0" y="117272"/>
                </a:lnTo>
                <a:cubicBezTo>
                  <a:pt x="0" y="118777"/>
                  <a:pt x="1488" y="120000"/>
                  <a:pt x="3333" y="120000"/>
                </a:cubicBezTo>
                <a:cubicBezTo>
                  <a:pt x="5177" y="120000"/>
                  <a:pt x="6666" y="118777"/>
                  <a:pt x="6666" y="117272"/>
                </a:cubicBezTo>
                <a:lnTo>
                  <a:pt x="6666" y="60000"/>
                </a:lnTo>
                <a:lnTo>
                  <a:pt x="46666" y="60000"/>
                </a:lnTo>
                <a:lnTo>
                  <a:pt x="46666" y="68183"/>
                </a:lnTo>
                <a:cubicBezTo>
                  <a:pt x="46666" y="69688"/>
                  <a:pt x="48155" y="70911"/>
                  <a:pt x="50000" y="70911"/>
                </a:cubicBezTo>
                <a:lnTo>
                  <a:pt x="116666" y="70911"/>
                </a:lnTo>
                <a:cubicBezTo>
                  <a:pt x="118511" y="70911"/>
                  <a:pt x="120000" y="69688"/>
                  <a:pt x="120000" y="68183"/>
                </a:cubicBezTo>
                <a:cubicBezTo>
                  <a:pt x="120000" y="67672"/>
                  <a:pt x="119777" y="67211"/>
                  <a:pt x="119477" y="66800"/>
                </a:cubicBezTo>
                <a:cubicBezTo>
                  <a:pt x="119477" y="66800"/>
                  <a:pt x="119522" y="66777"/>
                  <a:pt x="119522" y="667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9038" tIns="19038" rIns="19038" bIns="19038" anchor="ctr" anchorCtr="0">
            <a:noAutofit/>
          </a:bodyPr>
          <a:lstStyle/>
          <a:p>
            <a:endParaRPr sz="1500">
              <a:solidFill>
                <a:prstClr val="black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4075009" y="6178770"/>
            <a:ext cx="67953" cy="992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888" tIns="60938" rIns="121888" bIns="60938" anchor="ctr" anchorCtr="0">
            <a:noAutofit/>
          </a:bodyPr>
          <a:lstStyle/>
          <a:p>
            <a:pPr algn="ctr"/>
            <a:endParaRPr b="1">
              <a:solidFill>
                <a:prstClr val="whit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6"/>
          <p:cNvSpPr/>
          <p:nvPr/>
        </p:nvSpPr>
        <p:spPr>
          <a:xfrm flipH="1">
            <a:off x="4091981" y="2899723"/>
            <a:ext cx="33985" cy="33298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endParaRPr b="1">
              <a:solidFill>
                <a:prstClr val="whit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3885109" y="2242870"/>
            <a:ext cx="449786" cy="6568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endParaRPr b="1">
              <a:solidFill>
                <a:prstClr val="whit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5416085" y="6255069"/>
            <a:ext cx="394527" cy="267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algn="ctr"/>
            <a:r>
              <a:rPr lang="en-US" sz="1300" b="1" dirty="0">
                <a:solidFill>
                  <a:srgbClr val="44546A"/>
                </a:solidFill>
                <a:latin typeface="Lato"/>
                <a:ea typeface="Lato"/>
                <a:cs typeface="Lato"/>
                <a:sym typeface="Lato"/>
              </a:rPr>
              <a:t>2017</a:t>
            </a:r>
            <a:endParaRPr sz="1300" b="1" dirty="0">
              <a:solidFill>
                <a:srgbClr val="44546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2647870" y="6261895"/>
            <a:ext cx="356993" cy="267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algn="ctr"/>
            <a:r>
              <a:rPr lang="en-US" sz="1300" b="1" dirty="0">
                <a:solidFill>
                  <a:srgbClr val="44546A"/>
                </a:solidFill>
                <a:latin typeface="Lato"/>
                <a:ea typeface="Lato"/>
                <a:cs typeface="Lato"/>
                <a:sym typeface="Lato"/>
              </a:rPr>
              <a:t>2014</a:t>
            </a:r>
            <a:endParaRPr sz="1300" b="1" dirty="0">
              <a:solidFill>
                <a:srgbClr val="44546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1330124" y="6261897"/>
            <a:ext cx="356993" cy="267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algn="ctr"/>
            <a:r>
              <a:rPr lang="en-US" sz="1300" b="1" dirty="0">
                <a:solidFill>
                  <a:srgbClr val="44546A"/>
                </a:solidFill>
                <a:latin typeface="Lato"/>
                <a:ea typeface="Lato"/>
                <a:cs typeface="Lato"/>
                <a:sym typeface="Lato"/>
              </a:rPr>
              <a:t>2011</a:t>
            </a:r>
            <a:endParaRPr sz="1300" b="1" dirty="0">
              <a:solidFill>
                <a:srgbClr val="44546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92517" y="6258926"/>
            <a:ext cx="356993" cy="267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algn="ctr"/>
            <a:r>
              <a:rPr lang="en-US" sz="1300" b="1" dirty="0">
                <a:solidFill>
                  <a:srgbClr val="44546A"/>
                </a:solidFill>
                <a:latin typeface="Lato"/>
                <a:ea typeface="Lato"/>
                <a:cs typeface="Lato"/>
                <a:sym typeface="Lato"/>
              </a:rPr>
              <a:t>2010</a:t>
            </a:r>
            <a:endParaRPr sz="1300" b="1" dirty="0">
              <a:solidFill>
                <a:srgbClr val="44546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3935259" y="6254550"/>
            <a:ext cx="356993" cy="267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algn="ctr"/>
            <a:r>
              <a:rPr lang="en-US" sz="1300" b="1" dirty="0">
                <a:solidFill>
                  <a:srgbClr val="44546A"/>
                </a:solidFill>
                <a:latin typeface="Lato"/>
                <a:ea typeface="Lato"/>
                <a:cs typeface="Lato"/>
                <a:sym typeface="Lato"/>
              </a:rPr>
              <a:t>2016</a:t>
            </a:r>
            <a:endParaRPr sz="1300" b="1" dirty="0">
              <a:solidFill>
                <a:srgbClr val="44546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1493682" y="4187403"/>
            <a:ext cx="34289" cy="1997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endParaRPr b="1">
              <a:solidFill>
                <a:prstClr val="whit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5517697" y="1593511"/>
            <a:ext cx="234308" cy="34240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5457" y="57272"/>
                </a:moveTo>
                <a:cubicBezTo>
                  <a:pt x="66965" y="57272"/>
                  <a:pt x="68183" y="56055"/>
                  <a:pt x="68183" y="54544"/>
                </a:cubicBezTo>
                <a:cubicBezTo>
                  <a:pt x="68183" y="53038"/>
                  <a:pt x="66965" y="51816"/>
                  <a:pt x="65457" y="51816"/>
                </a:cubicBezTo>
                <a:cubicBezTo>
                  <a:pt x="63949" y="51816"/>
                  <a:pt x="62725" y="53038"/>
                  <a:pt x="62725" y="54544"/>
                </a:cubicBezTo>
                <a:cubicBezTo>
                  <a:pt x="62725" y="56055"/>
                  <a:pt x="63949" y="57272"/>
                  <a:pt x="65457" y="57272"/>
                </a:cubicBezTo>
                <a:moveTo>
                  <a:pt x="90019" y="27272"/>
                </a:moveTo>
                <a:cubicBezTo>
                  <a:pt x="91528" y="27272"/>
                  <a:pt x="92745" y="28494"/>
                  <a:pt x="92745" y="30000"/>
                </a:cubicBezTo>
                <a:cubicBezTo>
                  <a:pt x="92745" y="31511"/>
                  <a:pt x="91528" y="32727"/>
                  <a:pt x="90019" y="32727"/>
                </a:cubicBezTo>
                <a:cubicBezTo>
                  <a:pt x="88511" y="32727"/>
                  <a:pt x="87288" y="31511"/>
                  <a:pt x="87288" y="30000"/>
                </a:cubicBezTo>
                <a:cubicBezTo>
                  <a:pt x="87288" y="28494"/>
                  <a:pt x="88511" y="27272"/>
                  <a:pt x="90019" y="27272"/>
                </a:cubicBezTo>
                <a:moveTo>
                  <a:pt x="90019" y="38183"/>
                </a:moveTo>
                <a:cubicBezTo>
                  <a:pt x="94538" y="38183"/>
                  <a:pt x="98203" y="34516"/>
                  <a:pt x="98203" y="30000"/>
                </a:cubicBezTo>
                <a:cubicBezTo>
                  <a:pt x="98203" y="25483"/>
                  <a:pt x="94538" y="21822"/>
                  <a:pt x="90019" y="21822"/>
                </a:cubicBezTo>
                <a:cubicBezTo>
                  <a:pt x="85495" y="21822"/>
                  <a:pt x="81830" y="25483"/>
                  <a:pt x="81830" y="30000"/>
                </a:cubicBezTo>
                <a:cubicBezTo>
                  <a:pt x="81830" y="34516"/>
                  <a:pt x="85495" y="38183"/>
                  <a:pt x="90019" y="38183"/>
                </a:cubicBezTo>
                <a:moveTo>
                  <a:pt x="73646" y="65455"/>
                </a:moveTo>
                <a:cubicBezTo>
                  <a:pt x="75155" y="65455"/>
                  <a:pt x="76372" y="64233"/>
                  <a:pt x="76372" y="62727"/>
                </a:cubicBezTo>
                <a:cubicBezTo>
                  <a:pt x="76372" y="61222"/>
                  <a:pt x="75155" y="60000"/>
                  <a:pt x="73646" y="60000"/>
                </a:cubicBezTo>
                <a:cubicBezTo>
                  <a:pt x="72133" y="60000"/>
                  <a:pt x="70915" y="61222"/>
                  <a:pt x="70915" y="62727"/>
                </a:cubicBezTo>
                <a:cubicBezTo>
                  <a:pt x="70915" y="64233"/>
                  <a:pt x="72133" y="65455"/>
                  <a:pt x="73646" y="65455"/>
                </a:cubicBezTo>
                <a:moveTo>
                  <a:pt x="57268" y="43638"/>
                </a:moveTo>
                <a:cubicBezTo>
                  <a:pt x="55760" y="43638"/>
                  <a:pt x="54542" y="44855"/>
                  <a:pt x="54542" y="46366"/>
                </a:cubicBezTo>
                <a:cubicBezTo>
                  <a:pt x="54542" y="47872"/>
                  <a:pt x="55760" y="49088"/>
                  <a:pt x="57268" y="49088"/>
                </a:cubicBezTo>
                <a:cubicBezTo>
                  <a:pt x="58776" y="49088"/>
                  <a:pt x="59999" y="47872"/>
                  <a:pt x="59999" y="46366"/>
                </a:cubicBezTo>
                <a:cubicBezTo>
                  <a:pt x="59999" y="44855"/>
                  <a:pt x="58776" y="43638"/>
                  <a:pt x="57268" y="43638"/>
                </a:cubicBezTo>
                <a:moveTo>
                  <a:pt x="9777" y="110233"/>
                </a:moveTo>
                <a:lnTo>
                  <a:pt x="19639" y="85511"/>
                </a:lnTo>
                <a:cubicBezTo>
                  <a:pt x="20965" y="87966"/>
                  <a:pt x="22610" y="90294"/>
                  <a:pt x="24539" y="92455"/>
                </a:cubicBezTo>
                <a:cubicBezTo>
                  <a:pt x="27453" y="95722"/>
                  <a:pt x="30833" y="98394"/>
                  <a:pt x="34493" y="100377"/>
                </a:cubicBezTo>
                <a:cubicBezTo>
                  <a:pt x="34493" y="100377"/>
                  <a:pt x="9777" y="110233"/>
                  <a:pt x="9777" y="110233"/>
                </a:cubicBezTo>
                <a:close/>
                <a:moveTo>
                  <a:pt x="21153" y="67000"/>
                </a:moveTo>
                <a:lnTo>
                  <a:pt x="0" y="120000"/>
                </a:lnTo>
                <a:lnTo>
                  <a:pt x="53034" y="98861"/>
                </a:lnTo>
                <a:cubicBezTo>
                  <a:pt x="52089" y="98972"/>
                  <a:pt x="51144" y="99022"/>
                  <a:pt x="50205" y="99022"/>
                </a:cubicBezTo>
                <a:cubicBezTo>
                  <a:pt x="33980" y="99022"/>
                  <a:pt x="19286" y="83344"/>
                  <a:pt x="21153" y="67000"/>
                </a:cubicBezTo>
                <a:moveTo>
                  <a:pt x="91710" y="59205"/>
                </a:moveTo>
                <a:cubicBezTo>
                  <a:pt x="90628" y="60283"/>
                  <a:pt x="88932" y="62061"/>
                  <a:pt x="86958" y="64122"/>
                </a:cubicBezTo>
                <a:cubicBezTo>
                  <a:pt x="83441" y="67800"/>
                  <a:pt x="78034" y="73450"/>
                  <a:pt x="74819" y="76405"/>
                </a:cubicBezTo>
                <a:lnTo>
                  <a:pt x="43621" y="45227"/>
                </a:lnTo>
                <a:cubicBezTo>
                  <a:pt x="46580" y="42016"/>
                  <a:pt x="52237" y="36611"/>
                  <a:pt x="55913" y="33100"/>
                </a:cubicBezTo>
                <a:cubicBezTo>
                  <a:pt x="57979" y="31127"/>
                  <a:pt x="59755" y="29433"/>
                  <a:pt x="60836" y="28350"/>
                </a:cubicBezTo>
                <a:cubicBezTo>
                  <a:pt x="75598" y="13594"/>
                  <a:pt x="103979" y="5516"/>
                  <a:pt x="114593" y="5455"/>
                </a:cubicBezTo>
                <a:cubicBezTo>
                  <a:pt x="114570" y="14288"/>
                  <a:pt x="107127" y="43800"/>
                  <a:pt x="91710" y="59205"/>
                </a:cubicBezTo>
                <a:moveTo>
                  <a:pt x="71006" y="80905"/>
                </a:moveTo>
                <a:cubicBezTo>
                  <a:pt x="69014" y="88183"/>
                  <a:pt x="66385" y="94844"/>
                  <a:pt x="63477" y="100194"/>
                </a:cubicBezTo>
                <a:cubicBezTo>
                  <a:pt x="62276" y="96966"/>
                  <a:pt x="60563" y="93322"/>
                  <a:pt x="58127" y="89500"/>
                </a:cubicBezTo>
                <a:cubicBezTo>
                  <a:pt x="57108" y="87905"/>
                  <a:pt x="55361" y="86977"/>
                  <a:pt x="53523" y="86977"/>
                </a:cubicBezTo>
                <a:cubicBezTo>
                  <a:pt x="53091" y="86977"/>
                  <a:pt x="52652" y="87027"/>
                  <a:pt x="52220" y="87133"/>
                </a:cubicBezTo>
                <a:cubicBezTo>
                  <a:pt x="51161" y="87394"/>
                  <a:pt x="50074" y="87527"/>
                  <a:pt x="48999" y="87527"/>
                </a:cubicBezTo>
                <a:cubicBezTo>
                  <a:pt x="44987" y="87527"/>
                  <a:pt x="41071" y="85733"/>
                  <a:pt x="37679" y="82344"/>
                </a:cubicBezTo>
                <a:cubicBezTo>
                  <a:pt x="33354" y="78022"/>
                  <a:pt x="31647" y="72855"/>
                  <a:pt x="32888" y="67811"/>
                </a:cubicBezTo>
                <a:cubicBezTo>
                  <a:pt x="33445" y="65538"/>
                  <a:pt x="32489" y="63166"/>
                  <a:pt x="30520" y="61911"/>
                </a:cubicBezTo>
                <a:cubicBezTo>
                  <a:pt x="26690" y="59477"/>
                  <a:pt x="23048" y="57766"/>
                  <a:pt x="19815" y="56572"/>
                </a:cubicBezTo>
                <a:cubicBezTo>
                  <a:pt x="25171" y="53655"/>
                  <a:pt x="31835" y="51033"/>
                  <a:pt x="39119" y="49038"/>
                </a:cubicBezTo>
                <a:cubicBezTo>
                  <a:pt x="39267" y="49000"/>
                  <a:pt x="39387" y="48905"/>
                  <a:pt x="39529" y="48850"/>
                </a:cubicBezTo>
                <a:lnTo>
                  <a:pt x="71194" y="80500"/>
                </a:lnTo>
                <a:cubicBezTo>
                  <a:pt x="71142" y="80638"/>
                  <a:pt x="71046" y="80755"/>
                  <a:pt x="71006" y="80905"/>
                </a:cubicBezTo>
                <a:moveTo>
                  <a:pt x="119066" y="927"/>
                </a:moveTo>
                <a:cubicBezTo>
                  <a:pt x="118446" y="305"/>
                  <a:pt x="116921" y="0"/>
                  <a:pt x="114713" y="0"/>
                </a:cubicBezTo>
                <a:cubicBezTo>
                  <a:pt x="103183" y="0"/>
                  <a:pt x="73083" y="8394"/>
                  <a:pt x="56978" y="24494"/>
                </a:cubicBezTo>
                <a:cubicBezTo>
                  <a:pt x="53182" y="28288"/>
                  <a:pt x="40599" y="39861"/>
                  <a:pt x="37679" y="43777"/>
                </a:cubicBezTo>
                <a:cubicBezTo>
                  <a:pt x="28232" y="46366"/>
                  <a:pt x="14477" y="51538"/>
                  <a:pt x="6806" y="59205"/>
                </a:cubicBezTo>
                <a:cubicBezTo>
                  <a:pt x="6806" y="59205"/>
                  <a:pt x="16168" y="59238"/>
                  <a:pt x="27589" y="66511"/>
                </a:cubicBezTo>
                <a:cubicBezTo>
                  <a:pt x="25928" y="73277"/>
                  <a:pt x="28033" y="80416"/>
                  <a:pt x="33821" y="86200"/>
                </a:cubicBezTo>
                <a:cubicBezTo>
                  <a:pt x="38328" y="90705"/>
                  <a:pt x="43661" y="92983"/>
                  <a:pt x="48999" y="92983"/>
                </a:cubicBezTo>
                <a:cubicBezTo>
                  <a:pt x="50513" y="92983"/>
                  <a:pt x="52026" y="92800"/>
                  <a:pt x="53523" y="92427"/>
                </a:cubicBezTo>
                <a:cubicBezTo>
                  <a:pt x="60796" y="103844"/>
                  <a:pt x="60836" y="113200"/>
                  <a:pt x="60836" y="113200"/>
                </a:cubicBezTo>
                <a:cubicBezTo>
                  <a:pt x="68508" y="105533"/>
                  <a:pt x="73686" y="91783"/>
                  <a:pt x="76270" y="82344"/>
                </a:cubicBezTo>
                <a:cubicBezTo>
                  <a:pt x="80191" y="79427"/>
                  <a:pt x="91772" y="66855"/>
                  <a:pt x="95568" y="63061"/>
                </a:cubicBezTo>
                <a:cubicBezTo>
                  <a:pt x="114752" y="43888"/>
                  <a:pt x="122925" y="4783"/>
                  <a:pt x="119066" y="927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9038" tIns="19038" rIns="19038" bIns="19038" anchor="ctr" anchorCtr="0">
            <a:noAutofit/>
          </a:bodyPr>
          <a:lstStyle/>
          <a:p>
            <a:endParaRPr sz="1500">
              <a:solidFill>
                <a:prstClr val="black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95943" y="3009289"/>
            <a:ext cx="449786" cy="656850"/>
            <a:chOff x="4449555" y="2828576"/>
            <a:chExt cx="599715" cy="656850"/>
          </a:xfrm>
        </p:grpSpPr>
        <p:sp>
          <p:nvSpPr>
            <p:cNvPr id="148" name="Google Shape;148;p6"/>
            <p:cNvSpPr/>
            <p:nvPr/>
          </p:nvSpPr>
          <p:spPr>
            <a:xfrm>
              <a:off x="4449555" y="2828576"/>
              <a:ext cx="599715" cy="6568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/>
              <a:endParaRPr b="1">
                <a:solidFill>
                  <a:prstClr val="whit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4596438" y="2968055"/>
              <a:ext cx="312605" cy="3113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644" y="114000"/>
                  </a:moveTo>
                  <a:cubicBezTo>
                    <a:pt x="6988" y="103750"/>
                    <a:pt x="15288" y="99572"/>
                    <a:pt x="23283" y="96450"/>
                  </a:cubicBezTo>
                  <a:cubicBezTo>
                    <a:pt x="28644" y="94927"/>
                    <a:pt x="38244" y="88727"/>
                    <a:pt x="38244" y="75372"/>
                  </a:cubicBezTo>
                  <a:cubicBezTo>
                    <a:pt x="38244" y="63944"/>
                    <a:pt x="33961" y="58372"/>
                    <a:pt x="31655" y="55383"/>
                  </a:cubicBezTo>
                  <a:cubicBezTo>
                    <a:pt x="31366" y="55011"/>
                    <a:pt x="31105" y="54677"/>
                    <a:pt x="30900" y="54366"/>
                  </a:cubicBezTo>
                  <a:cubicBezTo>
                    <a:pt x="30833" y="54272"/>
                    <a:pt x="30766" y="54177"/>
                    <a:pt x="30700" y="54083"/>
                  </a:cubicBezTo>
                  <a:cubicBezTo>
                    <a:pt x="30505" y="53677"/>
                    <a:pt x="29427" y="50983"/>
                    <a:pt x="30850" y="44505"/>
                  </a:cubicBezTo>
                  <a:cubicBezTo>
                    <a:pt x="31133" y="43205"/>
                    <a:pt x="31016" y="41838"/>
                    <a:pt x="30516" y="40622"/>
                  </a:cubicBezTo>
                  <a:cubicBezTo>
                    <a:pt x="29161" y="37338"/>
                    <a:pt x="25572" y="28616"/>
                    <a:pt x="27972" y="22155"/>
                  </a:cubicBezTo>
                  <a:cubicBezTo>
                    <a:pt x="31216" y="13394"/>
                    <a:pt x="34111" y="11661"/>
                    <a:pt x="39361" y="9122"/>
                  </a:cubicBezTo>
                  <a:cubicBezTo>
                    <a:pt x="39622" y="8994"/>
                    <a:pt x="39872" y="8844"/>
                    <a:pt x="40111" y="8677"/>
                  </a:cubicBezTo>
                  <a:cubicBezTo>
                    <a:pt x="41433" y="7738"/>
                    <a:pt x="45738" y="6000"/>
                    <a:pt x="50161" y="6000"/>
                  </a:cubicBezTo>
                  <a:cubicBezTo>
                    <a:pt x="52594" y="6000"/>
                    <a:pt x="54666" y="6511"/>
                    <a:pt x="56316" y="7516"/>
                  </a:cubicBezTo>
                  <a:cubicBezTo>
                    <a:pt x="58283" y="8716"/>
                    <a:pt x="60138" y="10933"/>
                    <a:pt x="62822" y="17850"/>
                  </a:cubicBezTo>
                  <a:cubicBezTo>
                    <a:pt x="66616" y="27633"/>
                    <a:pt x="65666" y="35983"/>
                    <a:pt x="63038" y="39922"/>
                  </a:cubicBezTo>
                  <a:cubicBezTo>
                    <a:pt x="62083" y="41344"/>
                    <a:pt x="61755" y="43161"/>
                    <a:pt x="62133" y="44877"/>
                  </a:cubicBezTo>
                  <a:cubicBezTo>
                    <a:pt x="63455" y="50911"/>
                    <a:pt x="62483" y="53344"/>
                    <a:pt x="62277" y="53772"/>
                  </a:cubicBezTo>
                  <a:cubicBezTo>
                    <a:pt x="62116" y="53955"/>
                    <a:pt x="61961" y="54155"/>
                    <a:pt x="61827" y="54366"/>
                  </a:cubicBezTo>
                  <a:cubicBezTo>
                    <a:pt x="61616" y="54677"/>
                    <a:pt x="61355" y="55011"/>
                    <a:pt x="61066" y="55383"/>
                  </a:cubicBezTo>
                  <a:cubicBezTo>
                    <a:pt x="58766" y="58372"/>
                    <a:pt x="54477" y="63944"/>
                    <a:pt x="54477" y="75372"/>
                  </a:cubicBezTo>
                  <a:cubicBezTo>
                    <a:pt x="54477" y="88733"/>
                    <a:pt x="64083" y="94927"/>
                    <a:pt x="69444" y="96450"/>
                  </a:cubicBezTo>
                  <a:cubicBezTo>
                    <a:pt x="77361" y="99533"/>
                    <a:pt x="85733" y="103694"/>
                    <a:pt x="87083" y="114000"/>
                  </a:cubicBezTo>
                  <a:cubicBezTo>
                    <a:pt x="87083" y="114000"/>
                    <a:pt x="5644" y="114000"/>
                    <a:pt x="5644" y="114000"/>
                  </a:cubicBezTo>
                  <a:close/>
                  <a:moveTo>
                    <a:pt x="71011" y="90700"/>
                  </a:moveTo>
                  <a:cubicBezTo>
                    <a:pt x="71011" y="90700"/>
                    <a:pt x="59933" y="87850"/>
                    <a:pt x="59933" y="75372"/>
                  </a:cubicBezTo>
                  <a:cubicBezTo>
                    <a:pt x="59933" y="64416"/>
                    <a:pt x="64483" y="60555"/>
                    <a:pt x="66238" y="57888"/>
                  </a:cubicBezTo>
                  <a:cubicBezTo>
                    <a:pt x="66238" y="57888"/>
                    <a:pt x="69850" y="54477"/>
                    <a:pt x="67433" y="43472"/>
                  </a:cubicBezTo>
                  <a:cubicBezTo>
                    <a:pt x="71461" y="37444"/>
                    <a:pt x="72216" y="26783"/>
                    <a:pt x="67838" y="15494"/>
                  </a:cubicBezTo>
                  <a:cubicBezTo>
                    <a:pt x="65088" y="8411"/>
                    <a:pt x="62661" y="4527"/>
                    <a:pt x="58961" y="2272"/>
                  </a:cubicBezTo>
                  <a:cubicBezTo>
                    <a:pt x="56244" y="616"/>
                    <a:pt x="53161" y="0"/>
                    <a:pt x="50161" y="0"/>
                  </a:cubicBezTo>
                  <a:cubicBezTo>
                    <a:pt x="44572" y="0"/>
                    <a:pt x="39277" y="2133"/>
                    <a:pt x="37166" y="3627"/>
                  </a:cubicBezTo>
                  <a:cubicBezTo>
                    <a:pt x="30977" y="6622"/>
                    <a:pt x="26822" y="9377"/>
                    <a:pt x="22922" y="19883"/>
                  </a:cubicBezTo>
                  <a:cubicBezTo>
                    <a:pt x="19755" y="28411"/>
                    <a:pt x="23561" y="38283"/>
                    <a:pt x="25544" y="43094"/>
                  </a:cubicBezTo>
                  <a:cubicBezTo>
                    <a:pt x="23127" y="54105"/>
                    <a:pt x="26483" y="57888"/>
                    <a:pt x="26483" y="57888"/>
                  </a:cubicBezTo>
                  <a:cubicBezTo>
                    <a:pt x="28238" y="60555"/>
                    <a:pt x="32794" y="64416"/>
                    <a:pt x="32794" y="75372"/>
                  </a:cubicBezTo>
                  <a:cubicBezTo>
                    <a:pt x="32794" y="87850"/>
                    <a:pt x="21716" y="90700"/>
                    <a:pt x="21716" y="90700"/>
                  </a:cubicBezTo>
                  <a:cubicBezTo>
                    <a:pt x="14677" y="93427"/>
                    <a:pt x="0" y="99005"/>
                    <a:pt x="0" y="117000"/>
                  </a:cubicBezTo>
                  <a:cubicBezTo>
                    <a:pt x="0" y="117000"/>
                    <a:pt x="0" y="120000"/>
                    <a:pt x="2727" y="120000"/>
                  </a:cubicBezTo>
                  <a:lnTo>
                    <a:pt x="90000" y="120000"/>
                  </a:lnTo>
                  <a:cubicBezTo>
                    <a:pt x="92727" y="120000"/>
                    <a:pt x="92727" y="117000"/>
                    <a:pt x="92727" y="117000"/>
                  </a:cubicBezTo>
                  <a:cubicBezTo>
                    <a:pt x="92727" y="99005"/>
                    <a:pt x="78044" y="93427"/>
                    <a:pt x="71011" y="90700"/>
                  </a:cubicBezTo>
                  <a:moveTo>
                    <a:pt x="100194" y="87633"/>
                  </a:moveTo>
                  <a:cubicBezTo>
                    <a:pt x="100194" y="87633"/>
                    <a:pt x="90094" y="85066"/>
                    <a:pt x="90094" y="73838"/>
                  </a:cubicBezTo>
                  <a:cubicBezTo>
                    <a:pt x="90094" y="63972"/>
                    <a:pt x="94927" y="60500"/>
                    <a:pt x="96533" y="58100"/>
                  </a:cubicBezTo>
                  <a:cubicBezTo>
                    <a:pt x="96533" y="58100"/>
                    <a:pt x="99822" y="55033"/>
                    <a:pt x="97622" y="45122"/>
                  </a:cubicBezTo>
                  <a:cubicBezTo>
                    <a:pt x="101288" y="39700"/>
                    <a:pt x="102150" y="30105"/>
                    <a:pt x="98161" y="19944"/>
                  </a:cubicBezTo>
                  <a:cubicBezTo>
                    <a:pt x="95655" y="13566"/>
                    <a:pt x="92588" y="10077"/>
                    <a:pt x="89216" y="8050"/>
                  </a:cubicBezTo>
                  <a:cubicBezTo>
                    <a:pt x="86733" y="6555"/>
                    <a:pt x="83927" y="6005"/>
                    <a:pt x="81188" y="6005"/>
                  </a:cubicBezTo>
                  <a:cubicBezTo>
                    <a:pt x="77111" y="6005"/>
                    <a:pt x="73233" y="7227"/>
                    <a:pt x="70850" y="8411"/>
                  </a:cubicBezTo>
                  <a:cubicBezTo>
                    <a:pt x="71544" y="9894"/>
                    <a:pt x="72205" y="11466"/>
                    <a:pt x="72861" y="13144"/>
                  </a:cubicBezTo>
                  <a:cubicBezTo>
                    <a:pt x="72950" y="13383"/>
                    <a:pt x="73016" y="13627"/>
                    <a:pt x="73105" y="13866"/>
                  </a:cubicBezTo>
                  <a:cubicBezTo>
                    <a:pt x="74644" y="13111"/>
                    <a:pt x="77744" y="12000"/>
                    <a:pt x="81188" y="12000"/>
                  </a:cubicBezTo>
                  <a:cubicBezTo>
                    <a:pt x="83338" y="12000"/>
                    <a:pt x="85155" y="12438"/>
                    <a:pt x="86600" y="13311"/>
                  </a:cubicBezTo>
                  <a:cubicBezTo>
                    <a:pt x="88294" y="14327"/>
                    <a:pt x="90816" y="16372"/>
                    <a:pt x="93150" y="22327"/>
                  </a:cubicBezTo>
                  <a:cubicBezTo>
                    <a:pt x="96477" y="30783"/>
                    <a:pt x="95594" y="38072"/>
                    <a:pt x="93244" y="41544"/>
                  </a:cubicBezTo>
                  <a:cubicBezTo>
                    <a:pt x="92277" y="42977"/>
                    <a:pt x="91938" y="44816"/>
                    <a:pt x="92322" y="46550"/>
                  </a:cubicBezTo>
                  <a:cubicBezTo>
                    <a:pt x="93427" y="51516"/>
                    <a:pt x="92716" y="53600"/>
                    <a:pt x="92533" y="54016"/>
                  </a:cubicBezTo>
                  <a:cubicBezTo>
                    <a:pt x="92394" y="54188"/>
                    <a:pt x="92261" y="54366"/>
                    <a:pt x="92133" y="54555"/>
                  </a:cubicBezTo>
                  <a:cubicBezTo>
                    <a:pt x="92027" y="54711"/>
                    <a:pt x="91650" y="55161"/>
                    <a:pt x="91372" y="55488"/>
                  </a:cubicBezTo>
                  <a:cubicBezTo>
                    <a:pt x="89016" y="58266"/>
                    <a:pt x="84644" y="63438"/>
                    <a:pt x="84644" y="73838"/>
                  </a:cubicBezTo>
                  <a:cubicBezTo>
                    <a:pt x="84644" y="86222"/>
                    <a:pt x="93616" y="91972"/>
                    <a:pt x="98650" y="93388"/>
                  </a:cubicBezTo>
                  <a:cubicBezTo>
                    <a:pt x="105833" y="96150"/>
                    <a:pt x="112838" y="99588"/>
                    <a:pt x="114277" y="108000"/>
                  </a:cubicBezTo>
                  <a:lnTo>
                    <a:pt x="97022" y="108000"/>
                  </a:lnTo>
                  <a:cubicBezTo>
                    <a:pt x="97516" y="109850"/>
                    <a:pt x="97861" y="111844"/>
                    <a:pt x="98027" y="114000"/>
                  </a:cubicBezTo>
                  <a:lnTo>
                    <a:pt x="117511" y="114000"/>
                  </a:lnTo>
                  <a:cubicBezTo>
                    <a:pt x="120000" y="114000"/>
                    <a:pt x="120000" y="111300"/>
                    <a:pt x="120000" y="111300"/>
                  </a:cubicBezTo>
                  <a:cubicBezTo>
                    <a:pt x="120000" y="95105"/>
                    <a:pt x="106616" y="90083"/>
                    <a:pt x="100194" y="8763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9038" tIns="19038" rIns="19038" bIns="19038" anchor="ctr" anchorCtr="0">
              <a:noAutofit/>
            </a:bodyPr>
            <a:lstStyle/>
            <a:p>
              <a:endParaRPr sz="1500">
                <a:solidFill>
                  <a:prstClr val="black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66" name="Google Shape;166;p6"/>
          <p:cNvSpPr/>
          <p:nvPr/>
        </p:nvSpPr>
        <p:spPr>
          <a:xfrm>
            <a:off x="4006368" y="2412290"/>
            <a:ext cx="234454" cy="34238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7466" y="101855"/>
                </a:moveTo>
                <a:lnTo>
                  <a:pt x="86572" y="38183"/>
                </a:lnTo>
                <a:lnTo>
                  <a:pt x="112044" y="38183"/>
                </a:lnTo>
                <a:cubicBezTo>
                  <a:pt x="112044" y="38183"/>
                  <a:pt x="67466" y="101855"/>
                  <a:pt x="67466" y="101855"/>
                </a:cubicBezTo>
                <a:close/>
                <a:moveTo>
                  <a:pt x="60000" y="107794"/>
                </a:moveTo>
                <a:lnTo>
                  <a:pt x="39116" y="38183"/>
                </a:lnTo>
                <a:lnTo>
                  <a:pt x="80883" y="38183"/>
                </a:lnTo>
                <a:cubicBezTo>
                  <a:pt x="80883" y="38183"/>
                  <a:pt x="60000" y="107794"/>
                  <a:pt x="60000" y="107794"/>
                </a:cubicBezTo>
                <a:close/>
                <a:moveTo>
                  <a:pt x="7955" y="38183"/>
                </a:moveTo>
                <a:lnTo>
                  <a:pt x="33427" y="38183"/>
                </a:lnTo>
                <a:lnTo>
                  <a:pt x="52533" y="101855"/>
                </a:lnTo>
                <a:cubicBezTo>
                  <a:pt x="52533" y="101855"/>
                  <a:pt x="7955" y="38183"/>
                  <a:pt x="7955" y="38183"/>
                </a:cubicBezTo>
                <a:close/>
                <a:moveTo>
                  <a:pt x="36544" y="5455"/>
                </a:moveTo>
                <a:lnTo>
                  <a:pt x="47422" y="5455"/>
                </a:lnTo>
                <a:lnTo>
                  <a:pt x="33788" y="32727"/>
                </a:lnTo>
                <a:lnTo>
                  <a:pt x="9272" y="32727"/>
                </a:lnTo>
                <a:cubicBezTo>
                  <a:pt x="9272" y="32727"/>
                  <a:pt x="36544" y="5455"/>
                  <a:pt x="36544" y="5455"/>
                </a:cubicBezTo>
                <a:close/>
                <a:moveTo>
                  <a:pt x="66516" y="5455"/>
                </a:moveTo>
                <a:lnTo>
                  <a:pt x="80150" y="32727"/>
                </a:lnTo>
                <a:lnTo>
                  <a:pt x="39850" y="32727"/>
                </a:lnTo>
                <a:lnTo>
                  <a:pt x="53483" y="5455"/>
                </a:lnTo>
                <a:cubicBezTo>
                  <a:pt x="53483" y="5455"/>
                  <a:pt x="66516" y="5455"/>
                  <a:pt x="66516" y="5455"/>
                </a:cubicBezTo>
                <a:close/>
                <a:moveTo>
                  <a:pt x="83455" y="5455"/>
                </a:moveTo>
                <a:lnTo>
                  <a:pt x="110727" y="32727"/>
                </a:lnTo>
                <a:lnTo>
                  <a:pt x="86211" y="32727"/>
                </a:lnTo>
                <a:lnTo>
                  <a:pt x="72577" y="5455"/>
                </a:lnTo>
                <a:cubicBezTo>
                  <a:pt x="72577" y="5455"/>
                  <a:pt x="83455" y="5455"/>
                  <a:pt x="83455" y="5455"/>
                </a:cubicBezTo>
                <a:close/>
                <a:moveTo>
                  <a:pt x="120000" y="35455"/>
                </a:moveTo>
                <a:cubicBezTo>
                  <a:pt x="120000" y="34844"/>
                  <a:pt x="119761" y="34305"/>
                  <a:pt x="119416" y="33850"/>
                </a:cubicBezTo>
                <a:lnTo>
                  <a:pt x="119455" y="33822"/>
                </a:lnTo>
                <a:lnTo>
                  <a:pt x="119283" y="33650"/>
                </a:lnTo>
                <a:cubicBezTo>
                  <a:pt x="119216" y="33577"/>
                  <a:pt x="119155" y="33511"/>
                  <a:pt x="119077" y="33444"/>
                </a:cubicBezTo>
                <a:lnTo>
                  <a:pt x="86727" y="1094"/>
                </a:lnTo>
                <a:lnTo>
                  <a:pt x="86688" y="1116"/>
                </a:lnTo>
                <a:cubicBezTo>
                  <a:pt x="86188" y="455"/>
                  <a:pt x="85438" y="0"/>
                  <a:pt x="84544" y="0"/>
                </a:cubicBezTo>
                <a:lnTo>
                  <a:pt x="35455" y="0"/>
                </a:lnTo>
                <a:cubicBezTo>
                  <a:pt x="34561" y="0"/>
                  <a:pt x="33811" y="455"/>
                  <a:pt x="33311" y="1116"/>
                </a:cubicBezTo>
                <a:lnTo>
                  <a:pt x="33272" y="1094"/>
                </a:lnTo>
                <a:lnTo>
                  <a:pt x="922" y="33444"/>
                </a:lnTo>
                <a:cubicBezTo>
                  <a:pt x="844" y="33511"/>
                  <a:pt x="783" y="33577"/>
                  <a:pt x="716" y="33650"/>
                </a:cubicBezTo>
                <a:lnTo>
                  <a:pt x="544" y="33822"/>
                </a:lnTo>
                <a:lnTo>
                  <a:pt x="583" y="33850"/>
                </a:lnTo>
                <a:cubicBezTo>
                  <a:pt x="238" y="34305"/>
                  <a:pt x="0" y="34844"/>
                  <a:pt x="0" y="35455"/>
                </a:cubicBezTo>
                <a:cubicBezTo>
                  <a:pt x="0" y="36105"/>
                  <a:pt x="255" y="36677"/>
                  <a:pt x="638" y="37144"/>
                </a:cubicBezTo>
                <a:lnTo>
                  <a:pt x="605" y="37166"/>
                </a:lnTo>
                <a:lnTo>
                  <a:pt x="57877" y="118988"/>
                </a:lnTo>
                <a:lnTo>
                  <a:pt x="57911" y="118961"/>
                </a:lnTo>
                <a:cubicBezTo>
                  <a:pt x="58411" y="119583"/>
                  <a:pt x="59144" y="120000"/>
                  <a:pt x="60000" y="120000"/>
                </a:cubicBezTo>
                <a:cubicBezTo>
                  <a:pt x="60855" y="120000"/>
                  <a:pt x="61588" y="119583"/>
                  <a:pt x="62088" y="118961"/>
                </a:cubicBezTo>
                <a:lnTo>
                  <a:pt x="62122" y="118988"/>
                </a:lnTo>
                <a:lnTo>
                  <a:pt x="119394" y="37166"/>
                </a:lnTo>
                <a:lnTo>
                  <a:pt x="119361" y="37144"/>
                </a:lnTo>
                <a:cubicBezTo>
                  <a:pt x="119738" y="36677"/>
                  <a:pt x="120000" y="36105"/>
                  <a:pt x="120000" y="35455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9038" tIns="19038" rIns="19038" bIns="19038" anchor="ctr" anchorCtr="0">
            <a:noAutofit/>
          </a:bodyPr>
          <a:lstStyle/>
          <a:p>
            <a:endParaRPr sz="1500">
              <a:solidFill>
                <a:prstClr val="black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1452465" y="3707230"/>
            <a:ext cx="151007" cy="30321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60000"/>
                </a:moveTo>
                <a:cubicBezTo>
                  <a:pt x="47572" y="60000"/>
                  <a:pt x="37500" y="52672"/>
                  <a:pt x="37500" y="43638"/>
                </a:cubicBezTo>
                <a:cubicBezTo>
                  <a:pt x="37500" y="34600"/>
                  <a:pt x="47572" y="27272"/>
                  <a:pt x="60000" y="27272"/>
                </a:cubicBezTo>
                <a:cubicBezTo>
                  <a:pt x="72427" y="27272"/>
                  <a:pt x="82500" y="34600"/>
                  <a:pt x="82500" y="43638"/>
                </a:cubicBezTo>
                <a:cubicBezTo>
                  <a:pt x="82500" y="52672"/>
                  <a:pt x="72427" y="60000"/>
                  <a:pt x="60000" y="60000"/>
                </a:cubicBezTo>
                <a:moveTo>
                  <a:pt x="60000" y="21816"/>
                </a:moveTo>
                <a:cubicBezTo>
                  <a:pt x="43427" y="21816"/>
                  <a:pt x="30000" y="31588"/>
                  <a:pt x="30000" y="43638"/>
                </a:cubicBezTo>
                <a:cubicBezTo>
                  <a:pt x="30000" y="55683"/>
                  <a:pt x="43427" y="65455"/>
                  <a:pt x="60000" y="65455"/>
                </a:cubicBezTo>
                <a:cubicBezTo>
                  <a:pt x="76572" y="65455"/>
                  <a:pt x="90000" y="55683"/>
                  <a:pt x="90000" y="43638"/>
                </a:cubicBezTo>
                <a:cubicBezTo>
                  <a:pt x="90000" y="31588"/>
                  <a:pt x="76572" y="21816"/>
                  <a:pt x="60000" y="21816"/>
                </a:cubicBezTo>
                <a:moveTo>
                  <a:pt x="60000" y="111816"/>
                </a:moveTo>
                <a:cubicBezTo>
                  <a:pt x="60000" y="111816"/>
                  <a:pt x="7500" y="76361"/>
                  <a:pt x="7500" y="43638"/>
                </a:cubicBezTo>
                <a:cubicBezTo>
                  <a:pt x="7500" y="22550"/>
                  <a:pt x="31005" y="5455"/>
                  <a:pt x="60000" y="5455"/>
                </a:cubicBezTo>
                <a:cubicBezTo>
                  <a:pt x="88994" y="5455"/>
                  <a:pt x="112500" y="22550"/>
                  <a:pt x="112500" y="43638"/>
                </a:cubicBezTo>
                <a:cubicBezTo>
                  <a:pt x="112500" y="76361"/>
                  <a:pt x="60000" y="111816"/>
                  <a:pt x="60000" y="111816"/>
                </a:cubicBezTo>
                <a:moveTo>
                  <a:pt x="60000" y="0"/>
                </a:moveTo>
                <a:cubicBezTo>
                  <a:pt x="26866" y="0"/>
                  <a:pt x="0" y="19538"/>
                  <a:pt x="0" y="43638"/>
                </a:cubicBezTo>
                <a:cubicBezTo>
                  <a:pt x="0" y="79088"/>
                  <a:pt x="60000" y="120000"/>
                  <a:pt x="60000" y="120000"/>
                </a:cubicBezTo>
                <a:cubicBezTo>
                  <a:pt x="60000" y="120000"/>
                  <a:pt x="120000" y="79088"/>
                  <a:pt x="120000" y="43638"/>
                </a:cubicBezTo>
                <a:cubicBezTo>
                  <a:pt x="120000" y="19538"/>
                  <a:pt x="93133" y="0"/>
                  <a:pt x="60000" y="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9038" tIns="19038" rIns="19038" bIns="19038" anchor="ctr" anchorCtr="0">
            <a:noAutofit/>
          </a:bodyPr>
          <a:lstStyle/>
          <a:p>
            <a:endParaRPr sz="1500">
              <a:solidFill>
                <a:prstClr val="black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2842271" y="4230652"/>
            <a:ext cx="1064901" cy="911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38" tIns="54363" rIns="108738" bIns="54363" anchor="t" anchorCtr="0">
            <a:noAutofit/>
          </a:bodyPr>
          <a:lstStyle/>
          <a:p>
            <a:pPr>
              <a:buClr>
                <a:srgbClr val="44546A"/>
              </a:buClr>
              <a:buSzPts val="2400"/>
            </a:pPr>
            <a:r>
              <a:rPr lang="en-US" sz="110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Diklat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Calon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Pengawas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100" b="1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minimal 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161 JP </a:t>
            </a:r>
          </a:p>
          <a:p>
            <a:pPr>
              <a:buClr>
                <a:srgbClr val="44546A"/>
              </a:buClr>
              <a:buSzPts val="2400"/>
            </a:pPr>
            <a:r>
              <a:rPr lang="en-US" sz="1100" dirty="0">
                <a:solidFill>
                  <a:srgbClr val="44546A"/>
                </a:solidFill>
                <a:latin typeface="Lato Light"/>
                <a:sym typeface="Lato Light"/>
              </a:rPr>
              <a:t>(Format XVI)</a:t>
            </a:r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2885047" y="3888302"/>
            <a:ext cx="1210598" cy="28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r>
              <a:rPr lang="en-US" sz="1400" b="1" dirty="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PERMENDIKBUD 143</a:t>
            </a:r>
          </a:p>
        </p:txBody>
      </p:sp>
      <p:sp>
        <p:nvSpPr>
          <p:cNvPr id="172" name="Google Shape;172;p6"/>
          <p:cNvSpPr txBox="1"/>
          <p:nvPr/>
        </p:nvSpPr>
        <p:spPr>
          <a:xfrm>
            <a:off x="268547" y="5259245"/>
            <a:ext cx="1240065" cy="676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38" tIns="54363" rIns="108738" bIns="54363" anchor="t" anchorCtr="0">
            <a:noAutofit/>
          </a:bodyPr>
          <a:lstStyle/>
          <a:p>
            <a:pPr>
              <a:buClr>
                <a:srgbClr val="44546A"/>
              </a:buClr>
              <a:buSzPts val="2400"/>
            </a:pPr>
            <a:r>
              <a:rPr lang="en-US" sz="105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Telah</a:t>
            </a:r>
            <a:r>
              <a:rPr lang="en-US" sz="105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05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mengikuti</a:t>
            </a:r>
            <a:r>
              <a:rPr lang="en-US" sz="105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05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diklat</a:t>
            </a:r>
            <a:r>
              <a:rPr lang="en-US" sz="105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05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fungsional</a:t>
            </a:r>
            <a:r>
              <a:rPr lang="en-US" sz="105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05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Calon</a:t>
            </a:r>
            <a:r>
              <a:rPr lang="en-US" sz="105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05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Pengawas</a:t>
            </a:r>
            <a:r>
              <a:rPr lang="en-US" sz="105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dan </a:t>
            </a:r>
            <a:r>
              <a:rPr lang="en-US" sz="105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Memperoleh</a:t>
            </a:r>
            <a:r>
              <a:rPr lang="en-US" sz="105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050" b="1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STTPP</a:t>
            </a:r>
            <a:r>
              <a:rPr lang="en-US" sz="105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</a:p>
          <a:p>
            <a:pPr>
              <a:buClr>
                <a:srgbClr val="44546A"/>
              </a:buClr>
              <a:buSzPts val="2400"/>
            </a:pPr>
            <a:r>
              <a:rPr lang="en-US" sz="1050" dirty="0">
                <a:solidFill>
                  <a:srgbClr val="44546A"/>
                </a:solidFill>
                <a:latin typeface="Lato Light"/>
                <a:sym typeface="Lato Light"/>
              </a:rPr>
              <a:t>(</a:t>
            </a:r>
            <a:r>
              <a:rPr lang="en-US" sz="1050" dirty="0" err="1">
                <a:solidFill>
                  <a:srgbClr val="44546A"/>
                </a:solidFill>
                <a:latin typeface="Lato Light"/>
                <a:sym typeface="Lato Light"/>
              </a:rPr>
              <a:t>pasal</a:t>
            </a:r>
            <a:r>
              <a:rPr lang="en-US" sz="1050" dirty="0">
                <a:solidFill>
                  <a:srgbClr val="44546A"/>
                </a:solidFill>
                <a:latin typeface="Lato Light"/>
                <a:sym typeface="Lato Light"/>
              </a:rPr>
              <a:t> 31 Ayat g)</a:t>
            </a:r>
            <a:endParaRPr sz="700" dirty="0">
              <a:solidFill>
                <a:prstClr val="black"/>
              </a:solidFill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316882" y="4971143"/>
            <a:ext cx="1217912" cy="22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r>
              <a:rPr lang="en-US" sz="1400" b="1" dirty="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PERMENPAN RB 21 </a:t>
            </a:r>
            <a:endParaRPr sz="1400" b="1" dirty="0">
              <a:solidFill>
                <a:srgbClr val="44546A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1534802" y="4909160"/>
            <a:ext cx="1091417" cy="104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38" tIns="54363" rIns="108738" bIns="54363" anchor="t" anchorCtr="0">
            <a:noAutofit/>
          </a:bodyPr>
          <a:lstStyle/>
          <a:p>
            <a:pPr>
              <a:buClr>
                <a:srgbClr val="44546A"/>
              </a:buClr>
              <a:buSzPts val="2400"/>
            </a:pPr>
            <a:r>
              <a:rPr lang="en-US" sz="110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Telah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mengikuti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diklat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fungsional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Calon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Pengawas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dan </a:t>
            </a:r>
            <a:r>
              <a:rPr lang="en-US" sz="110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Memperoleh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100" b="1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STTPP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</a:p>
          <a:p>
            <a:pPr>
              <a:buClr>
                <a:srgbClr val="44546A"/>
              </a:buClr>
              <a:buSzPts val="2400"/>
            </a:pPr>
            <a:r>
              <a:rPr lang="en-US" sz="1100" dirty="0">
                <a:solidFill>
                  <a:srgbClr val="44546A"/>
                </a:solidFill>
                <a:latin typeface="Lato Light"/>
                <a:sym typeface="Lato Light"/>
              </a:rPr>
              <a:t>(</a:t>
            </a:r>
            <a:r>
              <a:rPr lang="en-US" sz="1100" dirty="0" err="1">
                <a:solidFill>
                  <a:srgbClr val="44546A"/>
                </a:solidFill>
                <a:latin typeface="Lato Light"/>
                <a:sym typeface="Lato Light"/>
              </a:rPr>
              <a:t>pasal</a:t>
            </a:r>
            <a:r>
              <a:rPr lang="en-US" sz="1100" dirty="0">
                <a:solidFill>
                  <a:srgbClr val="44546A"/>
                </a:solidFill>
                <a:latin typeface="Lato Light"/>
                <a:sym typeface="Lato Light"/>
              </a:rPr>
              <a:t> 13 Ayat g)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77" name="Google Shape;177;p6"/>
          <p:cNvSpPr txBox="1"/>
          <p:nvPr/>
        </p:nvSpPr>
        <p:spPr>
          <a:xfrm>
            <a:off x="1579721" y="4423683"/>
            <a:ext cx="1353735" cy="31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r>
              <a:rPr lang="en-US" sz="1400" b="1" dirty="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PER-BERSAMA </a:t>
            </a:r>
          </a:p>
          <a:p>
            <a:r>
              <a:rPr lang="en-US" sz="1400" b="1" dirty="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MENDIKNAS dan </a:t>
            </a:r>
            <a:br>
              <a:rPr lang="en-US" sz="1400" b="1" dirty="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-US" sz="1400" b="1" dirty="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BKN No.1</a:t>
            </a:r>
            <a:endParaRPr sz="1400" b="1" dirty="0">
              <a:solidFill>
                <a:srgbClr val="44546A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2" name="Google Shape;156;p6">
            <a:extLst>
              <a:ext uri="{FF2B5EF4-FFF2-40B4-BE49-F238E27FC236}">
                <a16:creationId xmlns:a16="http://schemas.microsoft.com/office/drawing/2014/main" xmlns="" id="{48A8A788-AF63-4058-B8C5-B2360D6E3BCE}"/>
              </a:ext>
            </a:extLst>
          </p:cNvPr>
          <p:cNvSpPr/>
          <p:nvPr/>
        </p:nvSpPr>
        <p:spPr>
          <a:xfrm flipH="1">
            <a:off x="7209611" y="1133803"/>
            <a:ext cx="44886" cy="50618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endParaRPr b="1">
              <a:solidFill>
                <a:prstClr val="whit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155;p6">
            <a:extLst>
              <a:ext uri="{FF2B5EF4-FFF2-40B4-BE49-F238E27FC236}">
                <a16:creationId xmlns:a16="http://schemas.microsoft.com/office/drawing/2014/main" xmlns="" id="{F66AF59D-ED60-422F-B43A-B840D4DB171C}"/>
              </a:ext>
            </a:extLst>
          </p:cNvPr>
          <p:cNvSpPr/>
          <p:nvPr/>
        </p:nvSpPr>
        <p:spPr>
          <a:xfrm>
            <a:off x="7198918" y="6161664"/>
            <a:ext cx="67953" cy="992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888" tIns="60938" rIns="121888" bIns="60938" anchor="ctr" anchorCtr="0">
            <a:noAutofit/>
          </a:bodyPr>
          <a:lstStyle/>
          <a:p>
            <a:pPr algn="ctr"/>
            <a:endParaRPr b="1">
              <a:solidFill>
                <a:prstClr val="whit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" name="Google Shape;54;p3">
            <a:extLst>
              <a:ext uri="{FF2B5EF4-FFF2-40B4-BE49-F238E27FC236}">
                <a16:creationId xmlns:a16="http://schemas.microsoft.com/office/drawing/2014/main" xmlns="" id="{1C296D08-9436-4A9F-949D-363408A276CB}"/>
              </a:ext>
            </a:extLst>
          </p:cNvPr>
          <p:cNvSpPr/>
          <p:nvPr/>
        </p:nvSpPr>
        <p:spPr>
          <a:xfrm>
            <a:off x="7099675" y="598866"/>
            <a:ext cx="249182" cy="44100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3333" y="43638"/>
                </a:moveTo>
                <a:lnTo>
                  <a:pt x="43333" y="43638"/>
                </a:lnTo>
                <a:cubicBezTo>
                  <a:pt x="45177" y="43638"/>
                  <a:pt x="46666" y="42416"/>
                  <a:pt x="46666" y="40911"/>
                </a:cubicBezTo>
                <a:cubicBezTo>
                  <a:pt x="46666" y="39400"/>
                  <a:pt x="45177" y="38183"/>
                  <a:pt x="43333" y="38183"/>
                </a:cubicBezTo>
                <a:lnTo>
                  <a:pt x="23333" y="38183"/>
                </a:lnTo>
                <a:cubicBezTo>
                  <a:pt x="21488" y="38183"/>
                  <a:pt x="20000" y="39400"/>
                  <a:pt x="20000" y="40911"/>
                </a:cubicBezTo>
                <a:cubicBezTo>
                  <a:pt x="20000" y="42416"/>
                  <a:pt x="21488" y="43638"/>
                  <a:pt x="23333" y="43638"/>
                </a:cubicBezTo>
                <a:moveTo>
                  <a:pt x="23333" y="65455"/>
                </a:moveTo>
                <a:lnTo>
                  <a:pt x="90000" y="65455"/>
                </a:lnTo>
                <a:cubicBezTo>
                  <a:pt x="91844" y="65455"/>
                  <a:pt x="93333" y="64233"/>
                  <a:pt x="93333" y="62727"/>
                </a:cubicBezTo>
                <a:cubicBezTo>
                  <a:pt x="93333" y="61222"/>
                  <a:pt x="91844" y="60000"/>
                  <a:pt x="90000" y="60000"/>
                </a:cubicBezTo>
                <a:lnTo>
                  <a:pt x="23333" y="60000"/>
                </a:lnTo>
                <a:cubicBezTo>
                  <a:pt x="21488" y="60000"/>
                  <a:pt x="20000" y="61222"/>
                  <a:pt x="20000" y="62727"/>
                </a:cubicBezTo>
                <a:cubicBezTo>
                  <a:pt x="20000" y="64233"/>
                  <a:pt x="21488" y="65455"/>
                  <a:pt x="23333" y="65455"/>
                </a:cubicBezTo>
                <a:moveTo>
                  <a:pt x="23333" y="54544"/>
                </a:moveTo>
                <a:lnTo>
                  <a:pt x="63333" y="54544"/>
                </a:lnTo>
                <a:cubicBezTo>
                  <a:pt x="65177" y="54544"/>
                  <a:pt x="66666" y="53327"/>
                  <a:pt x="66666" y="51816"/>
                </a:cubicBezTo>
                <a:cubicBezTo>
                  <a:pt x="66666" y="50311"/>
                  <a:pt x="65177" y="49088"/>
                  <a:pt x="63333" y="49088"/>
                </a:cubicBezTo>
                <a:lnTo>
                  <a:pt x="23333" y="49088"/>
                </a:lnTo>
                <a:cubicBezTo>
                  <a:pt x="21488" y="49088"/>
                  <a:pt x="20000" y="50311"/>
                  <a:pt x="20000" y="51816"/>
                </a:cubicBezTo>
                <a:cubicBezTo>
                  <a:pt x="20000" y="53327"/>
                  <a:pt x="21488" y="54544"/>
                  <a:pt x="23333" y="54544"/>
                </a:cubicBezTo>
                <a:moveTo>
                  <a:pt x="23333" y="32727"/>
                </a:moveTo>
                <a:lnTo>
                  <a:pt x="83333" y="32727"/>
                </a:lnTo>
                <a:cubicBezTo>
                  <a:pt x="85177" y="32727"/>
                  <a:pt x="86666" y="31505"/>
                  <a:pt x="86666" y="30000"/>
                </a:cubicBezTo>
                <a:cubicBezTo>
                  <a:pt x="86666" y="28494"/>
                  <a:pt x="85177" y="27272"/>
                  <a:pt x="83333" y="27272"/>
                </a:cubicBezTo>
                <a:lnTo>
                  <a:pt x="23333" y="27272"/>
                </a:lnTo>
                <a:cubicBezTo>
                  <a:pt x="21488" y="27272"/>
                  <a:pt x="20000" y="28494"/>
                  <a:pt x="20000" y="30000"/>
                </a:cubicBezTo>
                <a:cubicBezTo>
                  <a:pt x="20000" y="31505"/>
                  <a:pt x="21488" y="32727"/>
                  <a:pt x="23333" y="32727"/>
                </a:cubicBezTo>
                <a:moveTo>
                  <a:pt x="113333" y="76361"/>
                </a:moveTo>
                <a:lnTo>
                  <a:pt x="6666" y="76361"/>
                </a:lnTo>
                <a:lnTo>
                  <a:pt x="6666" y="16361"/>
                </a:lnTo>
                <a:lnTo>
                  <a:pt x="113333" y="16361"/>
                </a:lnTo>
                <a:cubicBezTo>
                  <a:pt x="113333" y="16361"/>
                  <a:pt x="113333" y="76361"/>
                  <a:pt x="113333" y="76361"/>
                </a:cubicBezTo>
                <a:close/>
                <a:moveTo>
                  <a:pt x="63333" y="114544"/>
                </a:moveTo>
                <a:lnTo>
                  <a:pt x="56666" y="114544"/>
                </a:lnTo>
                <a:lnTo>
                  <a:pt x="56666" y="81816"/>
                </a:lnTo>
                <a:lnTo>
                  <a:pt x="63333" y="81816"/>
                </a:lnTo>
                <a:cubicBezTo>
                  <a:pt x="63333" y="81816"/>
                  <a:pt x="63333" y="114544"/>
                  <a:pt x="63333" y="114544"/>
                </a:cubicBezTo>
                <a:close/>
                <a:moveTo>
                  <a:pt x="56666" y="5455"/>
                </a:moveTo>
                <a:lnTo>
                  <a:pt x="63333" y="5455"/>
                </a:lnTo>
                <a:lnTo>
                  <a:pt x="63333" y="10911"/>
                </a:lnTo>
                <a:lnTo>
                  <a:pt x="56666" y="10911"/>
                </a:lnTo>
                <a:cubicBezTo>
                  <a:pt x="56666" y="10911"/>
                  <a:pt x="56666" y="5455"/>
                  <a:pt x="56666" y="5455"/>
                </a:cubicBezTo>
                <a:close/>
                <a:moveTo>
                  <a:pt x="113333" y="10911"/>
                </a:moveTo>
                <a:lnTo>
                  <a:pt x="70000" y="10911"/>
                </a:lnTo>
                <a:lnTo>
                  <a:pt x="70000" y="5455"/>
                </a:lnTo>
                <a:cubicBezTo>
                  <a:pt x="70000" y="2444"/>
                  <a:pt x="67011" y="0"/>
                  <a:pt x="63333" y="0"/>
                </a:cubicBezTo>
                <a:lnTo>
                  <a:pt x="56666" y="0"/>
                </a:lnTo>
                <a:cubicBezTo>
                  <a:pt x="52983" y="0"/>
                  <a:pt x="50000" y="2444"/>
                  <a:pt x="50000" y="5455"/>
                </a:cubicBezTo>
                <a:lnTo>
                  <a:pt x="50000" y="10911"/>
                </a:lnTo>
                <a:lnTo>
                  <a:pt x="6666" y="10911"/>
                </a:lnTo>
                <a:cubicBezTo>
                  <a:pt x="2983" y="10911"/>
                  <a:pt x="0" y="13355"/>
                  <a:pt x="0" y="16361"/>
                </a:cubicBezTo>
                <a:lnTo>
                  <a:pt x="0" y="76361"/>
                </a:lnTo>
                <a:cubicBezTo>
                  <a:pt x="0" y="79372"/>
                  <a:pt x="2983" y="81816"/>
                  <a:pt x="6666" y="81816"/>
                </a:cubicBezTo>
                <a:lnTo>
                  <a:pt x="50000" y="81816"/>
                </a:lnTo>
                <a:lnTo>
                  <a:pt x="50000" y="114544"/>
                </a:lnTo>
                <a:cubicBezTo>
                  <a:pt x="50000" y="117555"/>
                  <a:pt x="52983" y="120000"/>
                  <a:pt x="56666" y="120000"/>
                </a:cubicBezTo>
                <a:lnTo>
                  <a:pt x="63333" y="120000"/>
                </a:lnTo>
                <a:cubicBezTo>
                  <a:pt x="67011" y="120000"/>
                  <a:pt x="70000" y="117555"/>
                  <a:pt x="70000" y="114544"/>
                </a:cubicBezTo>
                <a:lnTo>
                  <a:pt x="70000" y="81816"/>
                </a:lnTo>
                <a:lnTo>
                  <a:pt x="113333" y="81816"/>
                </a:lnTo>
                <a:cubicBezTo>
                  <a:pt x="117011" y="81816"/>
                  <a:pt x="120000" y="79372"/>
                  <a:pt x="120000" y="76361"/>
                </a:cubicBezTo>
                <a:lnTo>
                  <a:pt x="120000" y="16361"/>
                </a:lnTo>
                <a:cubicBezTo>
                  <a:pt x="120000" y="13355"/>
                  <a:pt x="117011" y="10911"/>
                  <a:pt x="113333" y="10911"/>
                </a:cubicBezTo>
                <a:moveTo>
                  <a:pt x="96666" y="49088"/>
                </a:moveTo>
                <a:lnTo>
                  <a:pt x="76666" y="49088"/>
                </a:lnTo>
                <a:cubicBezTo>
                  <a:pt x="74822" y="49088"/>
                  <a:pt x="73333" y="50311"/>
                  <a:pt x="73333" y="51816"/>
                </a:cubicBezTo>
                <a:cubicBezTo>
                  <a:pt x="73333" y="53327"/>
                  <a:pt x="74822" y="54544"/>
                  <a:pt x="76666" y="54544"/>
                </a:cubicBezTo>
                <a:lnTo>
                  <a:pt x="96666" y="54544"/>
                </a:lnTo>
                <a:cubicBezTo>
                  <a:pt x="98511" y="54544"/>
                  <a:pt x="100000" y="53327"/>
                  <a:pt x="100000" y="51816"/>
                </a:cubicBezTo>
                <a:cubicBezTo>
                  <a:pt x="100000" y="50311"/>
                  <a:pt x="98511" y="49088"/>
                  <a:pt x="96666" y="49088"/>
                </a:cubicBezTo>
                <a:moveTo>
                  <a:pt x="53333" y="40911"/>
                </a:moveTo>
                <a:cubicBezTo>
                  <a:pt x="53333" y="42416"/>
                  <a:pt x="54822" y="43638"/>
                  <a:pt x="56666" y="43638"/>
                </a:cubicBezTo>
                <a:lnTo>
                  <a:pt x="96666" y="43638"/>
                </a:lnTo>
                <a:cubicBezTo>
                  <a:pt x="98511" y="43638"/>
                  <a:pt x="100000" y="42416"/>
                  <a:pt x="100000" y="40911"/>
                </a:cubicBezTo>
                <a:cubicBezTo>
                  <a:pt x="100000" y="39400"/>
                  <a:pt x="98511" y="38183"/>
                  <a:pt x="96666" y="38183"/>
                </a:cubicBezTo>
                <a:lnTo>
                  <a:pt x="56666" y="38183"/>
                </a:lnTo>
                <a:cubicBezTo>
                  <a:pt x="54822" y="38183"/>
                  <a:pt x="53333" y="39400"/>
                  <a:pt x="53333" y="4091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endParaRPr sz="2999">
              <a:solidFill>
                <a:prstClr val="black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" name="Google Shape;158;p6">
            <a:extLst>
              <a:ext uri="{FF2B5EF4-FFF2-40B4-BE49-F238E27FC236}">
                <a16:creationId xmlns:a16="http://schemas.microsoft.com/office/drawing/2014/main" xmlns="" id="{4F33BF8D-6B2A-4544-8873-A457627E3016}"/>
              </a:ext>
            </a:extLst>
          </p:cNvPr>
          <p:cNvSpPr txBox="1"/>
          <p:nvPr/>
        </p:nvSpPr>
        <p:spPr>
          <a:xfrm>
            <a:off x="7057256" y="6240522"/>
            <a:ext cx="394527" cy="267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algn="ctr"/>
            <a:r>
              <a:rPr lang="en-US" sz="1300" b="1" dirty="0">
                <a:solidFill>
                  <a:srgbClr val="44546A"/>
                </a:solidFill>
                <a:latin typeface="Lato"/>
                <a:ea typeface="Lato"/>
                <a:cs typeface="Lato"/>
                <a:sym typeface="Lato"/>
              </a:rPr>
              <a:t>2018</a:t>
            </a:r>
            <a:endParaRPr sz="1300" b="1" dirty="0">
              <a:solidFill>
                <a:srgbClr val="44546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168;p6">
            <a:extLst>
              <a:ext uri="{FF2B5EF4-FFF2-40B4-BE49-F238E27FC236}">
                <a16:creationId xmlns:a16="http://schemas.microsoft.com/office/drawing/2014/main" xmlns="" id="{F9F48CF3-5C56-45FE-B27F-E4A9DA36D1C0}"/>
              </a:ext>
            </a:extLst>
          </p:cNvPr>
          <p:cNvSpPr txBox="1"/>
          <p:nvPr/>
        </p:nvSpPr>
        <p:spPr>
          <a:xfrm>
            <a:off x="4130811" y="3340547"/>
            <a:ext cx="1521980" cy="676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38" tIns="54363" rIns="108738" bIns="54363" anchor="t" anchorCtr="0">
            <a:noAutofit/>
          </a:bodyPr>
          <a:lstStyle/>
          <a:p>
            <a:pPr>
              <a:buClr>
                <a:srgbClr val="44546A"/>
              </a:buClr>
              <a:buSzPts val="2400"/>
            </a:pPr>
            <a:r>
              <a:rPr lang="en-US" sz="1100" b="1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STTPP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mulai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10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dilaksanakan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1 </a:t>
            </a:r>
            <a:r>
              <a:rPr lang="en-US" sz="110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Juli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2017 (</a:t>
            </a:r>
            <a:r>
              <a:rPr lang="en-US" sz="110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pasal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41B)</a:t>
            </a:r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59" name="Google Shape;169;p6">
            <a:extLst>
              <a:ext uri="{FF2B5EF4-FFF2-40B4-BE49-F238E27FC236}">
                <a16:creationId xmlns:a16="http://schemas.microsoft.com/office/drawing/2014/main" xmlns="" id="{1A2477B5-0014-45BD-80A7-8F7FCC4CCA7A}"/>
              </a:ext>
            </a:extLst>
          </p:cNvPr>
          <p:cNvSpPr txBox="1"/>
          <p:nvPr/>
        </p:nvSpPr>
        <p:spPr>
          <a:xfrm>
            <a:off x="4179145" y="3009306"/>
            <a:ext cx="1061174" cy="276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r>
              <a:rPr lang="en-US" sz="1400" b="1" dirty="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PERMENPAN RB 14 </a:t>
            </a:r>
          </a:p>
        </p:txBody>
      </p:sp>
      <p:sp>
        <p:nvSpPr>
          <p:cNvPr id="60" name="Google Shape;168;p6">
            <a:extLst>
              <a:ext uri="{FF2B5EF4-FFF2-40B4-BE49-F238E27FC236}">
                <a16:creationId xmlns:a16="http://schemas.microsoft.com/office/drawing/2014/main" xmlns="" id="{95FC4F19-2BDB-4012-BD86-D82C2D2B7AE5}"/>
              </a:ext>
            </a:extLst>
          </p:cNvPr>
          <p:cNvSpPr txBox="1"/>
          <p:nvPr/>
        </p:nvSpPr>
        <p:spPr>
          <a:xfrm>
            <a:off x="4118596" y="4556771"/>
            <a:ext cx="1383620" cy="178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38" tIns="54363" rIns="108738" bIns="54363" anchor="t" anchorCtr="0">
            <a:noAutofit/>
          </a:bodyPr>
          <a:lstStyle/>
          <a:p>
            <a:pPr>
              <a:buClr>
                <a:srgbClr val="44546A"/>
              </a:buClr>
              <a:buSzPts val="2400"/>
            </a:pPr>
            <a:r>
              <a:rPr lang="en-US" sz="105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Guru/KS </a:t>
            </a:r>
            <a:r>
              <a:rPr lang="en-US" sz="105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diangkat</a:t>
            </a:r>
            <a:r>
              <a:rPr lang="en-US" sz="105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050" b="1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&gt;</a:t>
            </a:r>
            <a:r>
              <a:rPr lang="en-US" sz="105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050" b="1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1 </a:t>
            </a:r>
            <a:r>
              <a:rPr lang="en-US" sz="1050" b="1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Juli</a:t>
            </a:r>
            <a:r>
              <a:rPr lang="en-US" sz="1050" b="1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2017 </a:t>
            </a:r>
            <a:r>
              <a:rPr lang="en-US" sz="105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Wajib</a:t>
            </a:r>
            <a:r>
              <a:rPr lang="en-US" sz="105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lulus </a:t>
            </a:r>
            <a:r>
              <a:rPr lang="en-US" sz="105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Diklat</a:t>
            </a:r>
            <a:r>
              <a:rPr lang="en-US" sz="105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050" b="1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Cawas</a:t>
            </a:r>
            <a:r>
              <a:rPr lang="en-US" sz="105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(</a:t>
            </a:r>
            <a:r>
              <a:rPr lang="en-US" sz="105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pasal</a:t>
            </a:r>
            <a:r>
              <a:rPr lang="en-US" sz="105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3 </a:t>
            </a:r>
            <a:r>
              <a:rPr lang="en-US" sz="105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ayat</a:t>
            </a:r>
            <a:r>
              <a:rPr lang="en-US" sz="105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05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i</a:t>
            </a:r>
            <a:r>
              <a:rPr lang="en-US" sz="105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)</a:t>
            </a:r>
          </a:p>
          <a:p>
            <a:pPr>
              <a:buClr>
                <a:srgbClr val="44546A"/>
              </a:buClr>
              <a:buSzPts val="2400"/>
            </a:pPr>
            <a:endParaRPr lang="en-US" sz="1050" dirty="0">
              <a:solidFill>
                <a:srgbClr val="44546A"/>
              </a:solidFill>
              <a:latin typeface="Lato Light"/>
              <a:sym typeface="Lato Light"/>
            </a:endParaRPr>
          </a:p>
          <a:p>
            <a:pPr>
              <a:buClr>
                <a:srgbClr val="44546A"/>
              </a:buClr>
              <a:buSzPts val="2400"/>
            </a:pPr>
            <a:r>
              <a:rPr lang="en-US" sz="1050" dirty="0">
                <a:solidFill>
                  <a:srgbClr val="44546A"/>
                </a:solidFill>
                <a:latin typeface="Lato Light"/>
                <a:sym typeface="Lato Light"/>
              </a:rPr>
              <a:t>PS yang </a:t>
            </a:r>
            <a:r>
              <a:rPr lang="en-US" sz="1050" dirty="0" err="1">
                <a:solidFill>
                  <a:srgbClr val="44546A"/>
                </a:solidFill>
                <a:latin typeface="Lato Light"/>
                <a:sym typeface="Lato Light"/>
              </a:rPr>
              <a:t>diangkat</a:t>
            </a:r>
            <a:r>
              <a:rPr lang="en-US" sz="1050" dirty="0">
                <a:solidFill>
                  <a:srgbClr val="44546A"/>
                </a:solidFill>
                <a:latin typeface="Lato Light"/>
                <a:sym typeface="Lato Light"/>
              </a:rPr>
              <a:t> </a:t>
            </a:r>
            <a:r>
              <a:rPr lang="en-US" sz="1050" b="1" dirty="0">
                <a:solidFill>
                  <a:srgbClr val="44546A"/>
                </a:solidFill>
                <a:latin typeface="Lato Light"/>
                <a:sym typeface="Lato Light"/>
              </a:rPr>
              <a:t>&lt; 1 </a:t>
            </a:r>
            <a:r>
              <a:rPr lang="en-US" sz="1050" b="1" dirty="0" err="1">
                <a:solidFill>
                  <a:srgbClr val="44546A"/>
                </a:solidFill>
                <a:latin typeface="Lato Light"/>
                <a:sym typeface="Lato Light"/>
              </a:rPr>
              <a:t>Juli</a:t>
            </a:r>
            <a:r>
              <a:rPr lang="en-US" sz="1050" b="1" dirty="0">
                <a:solidFill>
                  <a:srgbClr val="44546A"/>
                </a:solidFill>
                <a:latin typeface="Lato Light"/>
                <a:sym typeface="Lato Light"/>
              </a:rPr>
              <a:t> 2017</a:t>
            </a:r>
            <a:r>
              <a:rPr lang="en-US" sz="1050" dirty="0">
                <a:solidFill>
                  <a:srgbClr val="44546A"/>
                </a:solidFill>
                <a:latin typeface="Lato Light"/>
                <a:sym typeface="Lato Light"/>
              </a:rPr>
              <a:t> </a:t>
            </a:r>
            <a:r>
              <a:rPr lang="en-US" sz="1050" dirty="0" err="1">
                <a:solidFill>
                  <a:srgbClr val="44546A"/>
                </a:solidFill>
                <a:latin typeface="Lato Light"/>
                <a:sym typeface="Lato Light"/>
              </a:rPr>
              <a:t>mengikuti</a:t>
            </a:r>
            <a:r>
              <a:rPr lang="en-US" sz="1050" dirty="0">
                <a:solidFill>
                  <a:srgbClr val="44546A"/>
                </a:solidFill>
                <a:latin typeface="Lato Light"/>
                <a:sym typeface="Lato Light"/>
              </a:rPr>
              <a:t> </a:t>
            </a:r>
            <a:r>
              <a:rPr lang="en-US" sz="1050" b="1" dirty="0" err="1">
                <a:solidFill>
                  <a:srgbClr val="44546A"/>
                </a:solidFill>
                <a:latin typeface="Lato Light"/>
                <a:sym typeface="Lato Light"/>
              </a:rPr>
              <a:t>Penguatan</a:t>
            </a:r>
            <a:r>
              <a:rPr lang="en-US" sz="1050" b="1" dirty="0">
                <a:solidFill>
                  <a:srgbClr val="44546A"/>
                </a:solidFill>
                <a:latin typeface="Lato Light"/>
                <a:sym typeface="Lato Light"/>
              </a:rPr>
              <a:t> </a:t>
            </a:r>
            <a:r>
              <a:rPr lang="en-US" sz="1050" b="1" dirty="0" err="1">
                <a:solidFill>
                  <a:srgbClr val="44546A"/>
                </a:solidFill>
                <a:latin typeface="Lato Light"/>
                <a:sym typeface="Lato Light"/>
              </a:rPr>
              <a:t>Kompetensi</a:t>
            </a:r>
            <a:r>
              <a:rPr lang="en-US" sz="1050" b="1" dirty="0">
                <a:solidFill>
                  <a:srgbClr val="44546A"/>
                </a:solidFill>
                <a:latin typeface="Lato Light"/>
                <a:sym typeface="Lato Light"/>
              </a:rPr>
              <a:t> </a:t>
            </a:r>
            <a:r>
              <a:rPr lang="en-US" sz="1050" b="1" dirty="0" err="1">
                <a:solidFill>
                  <a:srgbClr val="44546A"/>
                </a:solidFill>
                <a:latin typeface="Lato Light"/>
                <a:sym typeface="Lato Light"/>
              </a:rPr>
              <a:t>Pengawas</a:t>
            </a:r>
            <a:endParaRPr lang="en-US" sz="1050" b="1" dirty="0">
              <a:solidFill>
                <a:srgbClr val="44546A"/>
              </a:solidFill>
              <a:latin typeface="Lato Light"/>
              <a:sym typeface="Lato Light"/>
            </a:endParaRPr>
          </a:p>
          <a:p>
            <a:pPr>
              <a:buClr>
                <a:srgbClr val="44546A"/>
              </a:buClr>
              <a:buSzPts val="2400"/>
            </a:pPr>
            <a:r>
              <a:rPr lang="en-US" sz="1050" dirty="0">
                <a:solidFill>
                  <a:srgbClr val="44546A"/>
                </a:solidFill>
                <a:latin typeface="Lato Light"/>
                <a:sym typeface="Lato Light"/>
              </a:rPr>
              <a:t>(</a:t>
            </a:r>
            <a:r>
              <a:rPr lang="en-US" sz="1050" dirty="0" err="1">
                <a:solidFill>
                  <a:srgbClr val="44546A"/>
                </a:solidFill>
                <a:latin typeface="Lato Light"/>
                <a:sym typeface="Lato Light"/>
              </a:rPr>
              <a:t>pasal</a:t>
            </a:r>
            <a:r>
              <a:rPr lang="en-US" sz="1050" dirty="0">
                <a:solidFill>
                  <a:srgbClr val="44546A"/>
                </a:solidFill>
                <a:latin typeface="Lato Light"/>
                <a:sym typeface="Lato Light"/>
              </a:rPr>
              <a:t> 3 </a:t>
            </a:r>
            <a:r>
              <a:rPr lang="en-US" sz="1050" dirty="0" err="1">
                <a:solidFill>
                  <a:srgbClr val="44546A"/>
                </a:solidFill>
                <a:latin typeface="Lato Light"/>
                <a:sym typeface="Lato Light"/>
              </a:rPr>
              <a:t>ayat</a:t>
            </a:r>
            <a:r>
              <a:rPr lang="en-US" sz="1050" dirty="0">
                <a:solidFill>
                  <a:srgbClr val="44546A"/>
                </a:solidFill>
                <a:latin typeface="Lato Light"/>
                <a:sym typeface="Lato Light"/>
              </a:rPr>
              <a:t> j)</a:t>
            </a:r>
            <a:endParaRPr sz="700" dirty="0">
              <a:solidFill>
                <a:prstClr val="black"/>
              </a:solidFill>
            </a:endParaRPr>
          </a:p>
        </p:txBody>
      </p:sp>
      <p:sp>
        <p:nvSpPr>
          <p:cNvPr id="61" name="Google Shape;169;p6">
            <a:extLst>
              <a:ext uri="{FF2B5EF4-FFF2-40B4-BE49-F238E27FC236}">
                <a16:creationId xmlns:a16="http://schemas.microsoft.com/office/drawing/2014/main" xmlns="" id="{18DE94FB-4A62-46C7-8672-DDD8EC2F986F}"/>
              </a:ext>
            </a:extLst>
          </p:cNvPr>
          <p:cNvSpPr txBox="1"/>
          <p:nvPr/>
        </p:nvSpPr>
        <p:spPr>
          <a:xfrm>
            <a:off x="4170620" y="4159115"/>
            <a:ext cx="1418743" cy="276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r>
              <a:rPr lang="en-US" sz="1400" b="1" dirty="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SEB MENDIKBUD dan BKN No.1</a:t>
            </a:r>
          </a:p>
        </p:txBody>
      </p:sp>
      <p:sp>
        <p:nvSpPr>
          <p:cNvPr id="62" name="Google Shape;168;p6">
            <a:extLst>
              <a:ext uri="{FF2B5EF4-FFF2-40B4-BE49-F238E27FC236}">
                <a16:creationId xmlns:a16="http://schemas.microsoft.com/office/drawing/2014/main" xmlns="" id="{16F37D19-2F51-494F-9FBC-B00F8B09FB28}"/>
              </a:ext>
            </a:extLst>
          </p:cNvPr>
          <p:cNvSpPr txBox="1"/>
          <p:nvPr/>
        </p:nvSpPr>
        <p:spPr>
          <a:xfrm>
            <a:off x="5580112" y="2866278"/>
            <a:ext cx="1521980" cy="193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38" tIns="54363" rIns="108738" bIns="54363" anchor="t" anchorCtr="0">
            <a:noAutofit/>
          </a:bodyPr>
          <a:lstStyle/>
          <a:p>
            <a:pPr>
              <a:buClr>
                <a:srgbClr val="44546A"/>
              </a:buClr>
              <a:buSzPts val="2400"/>
            </a:pPr>
            <a:r>
              <a:rPr lang="en-US" sz="1100" b="1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161 JP </a:t>
            </a:r>
            <a:r>
              <a:rPr lang="en-US" sz="110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setara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100" b="1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57 </a:t>
            </a:r>
            <a:r>
              <a:rPr lang="en-US" sz="1100" b="1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hari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</a:p>
          <a:p>
            <a:pPr>
              <a:buClr>
                <a:srgbClr val="44546A"/>
              </a:buClr>
              <a:buSzPts val="2400"/>
            </a:pPr>
            <a:endParaRPr lang="en-US" sz="1100" dirty="0">
              <a:solidFill>
                <a:srgbClr val="44546A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>
              <a:buClr>
                <a:srgbClr val="44546A"/>
              </a:buClr>
              <a:buSzPts val="2400"/>
            </a:pPr>
            <a:endParaRPr lang="en-US" sz="1100" dirty="0">
              <a:solidFill>
                <a:srgbClr val="44546A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>
              <a:buClr>
                <a:srgbClr val="44546A"/>
              </a:buClr>
              <a:buSzPts val="2400"/>
            </a:pPr>
            <a:endParaRPr lang="en-US" sz="1100" dirty="0">
              <a:solidFill>
                <a:srgbClr val="44546A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>
              <a:buClr>
                <a:srgbClr val="44546A"/>
              </a:buClr>
              <a:buSzPts val="2400"/>
            </a:pPr>
            <a:endParaRPr lang="en-US" sz="1100" b="1" dirty="0">
              <a:solidFill>
                <a:srgbClr val="44546A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>
              <a:buClr>
                <a:srgbClr val="44546A"/>
              </a:buClr>
              <a:buSzPts val="2400"/>
            </a:pPr>
            <a:r>
              <a:rPr lang="en-US" sz="1100" b="1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61 JP </a:t>
            </a:r>
            <a:r>
              <a:rPr lang="en-US" sz="110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setara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100" b="1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7 </a:t>
            </a:r>
            <a:r>
              <a:rPr lang="en-US" sz="1100" b="1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hari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</a:p>
          <a:p>
            <a:pPr>
              <a:buClr>
                <a:srgbClr val="44546A"/>
              </a:buClr>
              <a:buSzPts val="2400"/>
            </a:pPr>
            <a:endParaRPr lang="en-US" sz="1100" dirty="0">
              <a:solidFill>
                <a:srgbClr val="44546A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>
              <a:buClr>
                <a:srgbClr val="44546A"/>
              </a:buClr>
              <a:buSzPts val="2400"/>
            </a:pPr>
            <a:r>
              <a:rPr lang="en-US" sz="110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Ditandatangani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oleh </a:t>
            </a:r>
          </a:p>
          <a:p>
            <a:pPr>
              <a:buClr>
                <a:srgbClr val="44546A"/>
              </a:buClr>
              <a:buSzPts val="2400"/>
            </a:pPr>
            <a:r>
              <a:rPr lang="en-US" sz="110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Dirjen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GTK </a:t>
            </a:r>
            <a:r>
              <a:rPr lang="en-US" sz="110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Juli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2017</a:t>
            </a:r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63" name="Google Shape;169;p6">
            <a:extLst>
              <a:ext uri="{FF2B5EF4-FFF2-40B4-BE49-F238E27FC236}">
                <a16:creationId xmlns:a16="http://schemas.microsoft.com/office/drawing/2014/main" xmlns="" id="{86A2453F-13AD-43E1-BEAE-476011C6495A}"/>
              </a:ext>
            </a:extLst>
          </p:cNvPr>
          <p:cNvSpPr txBox="1"/>
          <p:nvPr/>
        </p:nvSpPr>
        <p:spPr>
          <a:xfrm>
            <a:off x="5663492" y="2287820"/>
            <a:ext cx="1359311" cy="42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r>
              <a:rPr lang="en-US" sz="1300" b="1" dirty="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PEDOMAN DIKLAT</a:t>
            </a:r>
          </a:p>
          <a:p>
            <a:r>
              <a:rPr lang="en-US" sz="1300" b="1" dirty="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CALON PENGAWAS</a:t>
            </a:r>
          </a:p>
        </p:txBody>
      </p:sp>
      <p:sp>
        <p:nvSpPr>
          <p:cNvPr id="64" name="Google Shape;169;p6">
            <a:extLst>
              <a:ext uri="{FF2B5EF4-FFF2-40B4-BE49-F238E27FC236}">
                <a16:creationId xmlns:a16="http://schemas.microsoft.com/office/drawing/2014/main" xmlns="" id="{7676745C-7D0E-4A13-B3DD-168A2E6F4858}"/>
              </a:ext>
            </a:extLst>
          </p:cNvPr>
          <p:cNvSpPr txBox="1"/>
          <p:nvPr/>
        </p:nvSpPr>
        <p:spPr>
          <a:xfrm>
            <a:off x="7350223" y="1396933"/>
            <a:ext cx="1649228" cy="124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r>
              <a:rPr lang="en-US" sz="1300" b="1" dirty="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PERDIRJEN GTK NOMOR 24907 </a:t>
            </a:r>
            <a:r>
              <a:rPr lang="en-US" sz="1300" b="1" dirty="0" smtClean="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/B.B13/HK/2018 PEDOMAN </a:t>
            </a:r>
            <a:r>
              <a:rPr lang="en-US" sz="1300" b="1" dirty="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PENGUATAN KOMPETENSI </a:t>
            </a:r>
            <a:r>
              <a:rPr lang="en-US" sz="1300" b="1" dirty="0" smtClean="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PENGAWAS DAN DIKLAT CALON PENGAWAS</a:t>
            </a:r>
            <a:endParaRPr lang="en-US" sz="1300" b="1" dirty="0">
              <a:solidFill>
                <a:srgbClr val="44546A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FAEDE37F-49EC-4624-AAC4-041EB6528CEE}"/>
              </a:ext>
            </a:extLst>
          </p:cNvPr>
          <p:cNvCxnSpPr/>
          <p:nvPr/>
        </p:nvCxnSpPr>
        <p:spPr>
          <a:xfrm>
            <a:off x="76458" y="908720"/>
            <a:ext cx="3848738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5" name="Google Shape;168;p6">
            <a:extLst>
              <a:ext uri="{FF2B5EF4-FFF2-40B4-BE49-F238E27FC236}">
                <a16:creationId xmlns:a16="http://schemas.microsoft.com/office/drawing/2014/main" xmlns="" id="{16F37D19-2F51-494F-9FBC-B00F8B09FB28}"/>
              </a:ext>
            </a:extLst>
          </p:cNvPr>
          <p:cNvSpPr txBox="1"/>
          <p:nvPr/>
        </p:nvSpPr>
        <p:spPr>
          <a:xfrm>
            <a:off x="7331686" y="3027284"/>
            <a:ext cx="1741637" cy="292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738" tIns="54363" rIns="108738" bIns="54363" anchor="t" anchorCtr="0">
            <a:noAutofit/>
          </a:bodyPr>
          <a:lstStyle/>
          <a:p>
            <a:pPr>
              <a:buClr>
                <a:srgbClr val="44546A"/>
              </a:buClr>
              <a:buSzPts val="2400"/>
            </a:pPr>
            <a:r>
              <a:rPr lang="en-ID" sz="1100" dirty="0" smtClean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- DIKLAT CAWAS (</a:t>
            </a:r>
            <a:r>
              <a:rPr lang="en-US" sz="1100" b="1" dirty="0" smtClean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171</a:t>
            </a:r>
            <a:r>
              <a:rPr lang="en-US" sz="1100" dirty="0" smtClean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JP)</a:t>
            </a:r>
            <a:endParaRPr lang="en-ID" sz="1100" dirty="0" smtClean="0">
              <a:solidFill>
                <a:srgbClr val="44546A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>
              <a:buClr>
                <a:srgbClr val="44546A"/>
              </a:buClr>
              <a:buSzPts val="2400"/>
            </a:pPr>
            <a:endParaRPr lang="en-ID" sz="1100" dirty="0">
              <a:solidFill>
                <a:srgbClr val="44546A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>
              <a:buClr>
                <a:srgbClr val="44546A"/>
              </a:buClr>
              <a:buSzPts val="2400"/>
            </a:pPr>
            <a:r>
              <a:rPr lang="en-ID" sz="1100" dirty="0" smtClean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- PENGUATAN KOMPETENSI PENGAWAS (</a:t>
            </a:r>
            <a:r>
              <a:rPr lang="en-US" sz="1100" b="1" dirty="0" smtClean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71</a:t>
            </a:r>
            <a:r>
              <a:rPr lang="en-US" sz="1100" dirty="0" smtClean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JP)</a:t>
            </a:r>
            <a:endParaRPr lang="en-US" sz="1100" dirty="0">
              <a:solidFill>
                <a:srgbClr val="44546A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>
              <a:buClr>
                <a:srgbClr val="44546A"/>
              </a:buClr>
              <a:buSzPts val="2400"/>
            </a:pPr>
            <a:endParaRPr lang="en-US" sz="1100" dirty="0">
              <a:solidFill>
                <a:srgbClr val="44546A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>
              <a:buClr>
                <a:srgbClr val="44546A"/>
              </a:buClr>
              <a:buSzPts val="2400"/>
            </a:pPr>
            <a:r>
              <a:rPr lang="en-US" sz="110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Ditandatangani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oleh </a:t>
            </a:r>
          </a:p>
          <a:p>
            <a:pPr>
              <a:buClr>
                <a:srgbClr val="44546A"/>
              </a:buClr>
              <a:buSzPts val="2400"/>
            </a:pPr>
            <a:r>
              <a:rPr lang="en-US" sz="1100" dirty="0" err="1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Dirjen</a:t>
            </a:r>
            <a:r>
              <a:rPr lang="en-US" sz="1100" dirty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GTK </a:t>
            </a:r>
            <a:r>
              <a:rPr lang="en-US" sz="1100" dirty="0" err="1" smtClean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Tanggal</a:t>
            </a:r>
            <a:r>
              <a:rPr lang="en-US" sz="1100" dirty="0" smtClean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22 </a:t>
            </a:r>
            <a:r>
              <a:rPr lang="en-US" sz="1100" dirty="0" err="1" smtClean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Oktober</a:t>
            </a:r>
            <a:r>
              <a:rPr lang="en-US" sz="1100" dirty="0" smtClean="0">
                <a:solidFill>
                  <a:srgbClr val="44546A"/>
                </a:solidFill>
                <a:latin typeface="Lato Light"/>
                <a:ea typeface="Lato Light"/>
                <a:cs typeface="Lato Light"/>
                <a:sym typeface="Lato Light"/>
              </a:rPr>
              <a:t> 2018</a:t>
            </a:r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66" name="Google Shape;169;p6">
            <a:extLst>
              <a:ext uri="{FF2B5EF4-FFF2-40B4-BE49-F238E27FC236}">
                <a16:creationId xmlns:a16="http://schemas.microsoft.com/office/drawing/2014/main" xmlns="" id="{86A2453F-13AD-43E1-BEAE-476011C6495A}"/>
              </a:ext>
            </a:extLst>
          </p:cNvPr>
          <p:cNvSpPr txBox="1"/>
          <p:nvPr/>
        </p:nvSpPr>
        <p:spPr>
          <a:xfrm>
            <a:off x="5677387" y="3368064"/>
            <a:ext cx="1621436" cy="42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r>
              <a:rPr lang="en-US" sz="1200" b="1" dirty="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PEDOMAN DIKLAT</a:t>
            </a:r>
          </a:p>
          <a:p>
            <a:r>
              <a:rPr lang="en-US" sz="1200" b="1" dirty="0" smtClean="0">
                <a:solidFill>
                  <a:srgbClr val="44546A"/>
                </a:solidFill>
                <a:latin typeface="Lato Black"/>
                <a:ea typeface="Lato Black"/>
                <a:cs typeface="Lato Black"/>
                <a:sym typeface="Lato Black"/>
              </a:rPr>
              <a:t>PENGUATAN PENGAWAS</a:t>
            </a:r>
            <a:endParaRPr lang="en-US" sz="1200" b="1" dirty="0">
              <a:solidFill>
                <a:srgbClr val="44546A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17014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d-ID" sz="2400" dirty="0" smtClean="0"/>
          </a:p>
          <a:p>
            <a:pPr algn="ctr"/>
            <a:r>
              <a:rPr lang="id-ID" sz="2400" dirty="0" smtClean="0"/>
              <a:t>BERDASARKAN EDARAN BERSAMA MENTERI </a:t>
            </a:r>
          </a:p>
          <a:p>
            <a:pPr algn="ctr"/>
            <a:r>
              <a:rPr lang="id-ID" sz="2400" dirty="0" smtClean="0"/>
              <a:t>PENDIDIKAN DAN KEBUDAYAAN</a:t>
            </a:r>
          </a:p>
          <a:p>
            <a:pPr algn="ctr"/>
            <a:r>
              <a:rPr lang="id-ID" sz="2400" dirty="0" smtClean="0"/>
              <a:t>DAN KEPALA BADAN KEPEGAWAIAAN NEGARA</a:t>
            </a:r>
          </a:p>
          <a:p>
            <a:pPr algn="ctr"/>
            <a:r>
              <a:rPr lang="id-ID" sz="2400" dirty="0" smtClean="0"/>
              <a:t> NOMOR 1 TAHUN 2016, NOMOR 1/SE/XII/2016</a:t>
            </a:r>
            <a:endParaRPr lang="id-ID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564904"/>
            <a:ext cx="8964488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400" dirty="0" smtClean="0"/>
              <a:t>GURU/KEPALA SEKOLAH YANG DIAANGKAT MENJADI PENGAWAS </a:t>
            </a:r>
          </a:p>
          <a:p>
            <a:r>
              <a:rPr lang="id-ID" sz="2400" dirty="0" smtClean="0"/>
              <a:t>SEKOLAH TERHITUNG MULAI TANGGAL 1 JULI 2017 HARUS </a:t>
            </a:r>
          </a:p>
          <a:p>
            <a:r>
              <a:rPr lang="id-ID" sz="2400" dirty="0" smtClean="0"/>
              <a:t>MEMENUHI SYARAT TELAH LULUS DIKLAT CALON PENGAWAS</a:t>
            </a:r>
          </a:p>
          <a:p>
            <a:r>
              <a:rPr lang="id-ID" sz="2400" dirty="0" smtClean="0"/>
              <a:t>SEKOLAH DAN MEMPEROLEH STTPP.</a:t>
            </a:r>
          </a:p>
          <a:p>
            <a:endParaRPr lang="id-ID" sz="2400" dirty="0"/>
          </a:p>
          <a:p>
            <a:r>
              <a:rPr lang="id-ID" sz="2400" dirty="0" smtClean="0"/>
              <a:t>UNTUK PENINGKATAN KOMPETENSI PENGAWAS SEKOLAH</a:t>
            </a:r>
          </a:p>
          <a:p>
            <a:r>
              <a:rPr lang="id-ID" sz="2400" dirty="0" smtClean="0"/>
              <a:t>PEMERINTAH DAERAH HARUS BERKOORDINASI DENGAN INSTANSI </a:t>
            </a:r>
          </a:p>
          <a:p>
            <a:r>
              <a:rPr lang="id-ID" sz="2400" dirty="0" smtClean="0"/>
              <a:t>PEMBINA UNTUK MELAKUKAN PENGUATAN </a:t>
            </a:r>
          </a:p>
          <a:p>
            <a:r>
              <a:rPr lang="id-ID" sz="2400" dirty="0" smtClean="0"/>
              <a:t>KOMPETENSI PENGAWAS SEKOLAH DIMAKSUD.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770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2CAEFB1-1028-4924-BFE6-3F301B4F171C}"/>
              </a:ext>
            </a:extLst>
          </p:cNvPr>
          <p:cNvSpPr txBox="1"/>
          <p:nvPr/>
        </p:nvSpPr>
        <p:spPr>
          <a:xfrm>
            <a:off x="364491" y="15519"/>
            <a:ext cx="79155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942975" algn="l" defTabSz="685592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PENGAWAS SEKOLAH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-942975" algn="l" defTabSz="685592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Profil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Data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14805EF2-7089-4FE9-8D8A-C5A9BE9FBB07}"/>
              </a:ext>
            </a:extLst>
          </p:cNvPr>
          <p:cNvCxnSpPr/>
          <p:nvPr/>
        </p:nvCxnSpPr>
        <p:spPr>
          <a:xfrm>
            <a:off x="242457" y="665029"/>
            <a:ext cx="3780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BDB9F355-6D1D-4C9F-9C98-B015E1DEF944}"/>
              </a:ext>
            </a:extLst>
          </p:cNvPr>
          <p:cNvSpPr/>
          <p:nvPr/>
        </p:nvSpPr>
        <p:spPr>
          <a:xfrm>
            <a:off x="1221985" y="1842472"/>
            <a:ext cx="1080000" cy="1440000"/>
          </a:xfrm>
          <a:prstGeom prst="ellipse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600" kern="0" dirty="0" err="1" smtClean="0">
                <a:solidFill>
                  <a:prstClr val="white"/>
                </a:solidFill>
                <a:latin typeface="Calibri"/>
              </a:rPr>
              <a:t>Calon</a:t>
            </a:r>
            <a:r>
              <a:rPr lang="en-ID" sz="1600" kern="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ID" sz="1600" kern="0" dirty="0" err="1" smtClean="0">
                <a:solidFill>
                  <a:prstClr val="white"/>
                </a:solidFill>
                <a:latin typeface="Calibri"/>
              </a:rPr>
              <a:t>Pengawas</a:t>
            </a:r>
            <a:r>
              <a:rPr kumimoji="0" lang="en-ID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ID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2000" b="1" kern="0" dirty="0" smtClean="0">
                <a:solidFill>
                  <a:prstClr val="white"/>
                </a:solidFill>
                <a:latin typeface="Calibri"/>
              </a:rPr>
              <a:t>5.073</a:t>
            </a:r>
            <a:endParaRPr kumimoji="0" lang="en-ID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D00E7B4-05DF-4FFB-BA7D-FD02945ECCDE}"/>
              </a:ext>
            </a:extLst>
          </p:cNvPr>
          <p:cNvSpPr/>
          <p:nvPr/>
        </p:nvSpPr>
        <p:spPr>
          <a:xfrm>
            <a:off x="1221985" y="3886442"/>
            <a:ext cx="1080000" cy="1440000"/>
          </a:xfrm>
          <a:prstGeom prst="ellipse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400" kern="0" dirty="0" err="1" smtClean="0">
                <a:solidFill>
                  <a:prstClr val="white"/>
                </a:solidFill>
                <a:latin typeface="Calibri"/>
              </a:rPr>
              <a:t>Penguatan</a:t>
            </a:r>
            <a:r>
              <a:rPr lang="en-ID" sz="1400" kern="0" dirty="0" smtClean="0">
                <a:solidFill>
                  <a:prstClr val="white"/>
                </a:solidFill>
                <a:latin typeface="Calibri"/>
              </a:rPr>
              <a:t> PS :</a:t>
            </a:r>
            <a:endParaRPr kumimoji="0" lang="en-ID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22.023</a:t>
            </a:r>
            <a:endParaRPr kumimoji="0" lang="en-ID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7C9CB9EF-BEE9-4719-B1EF-0F93BC20E088}"/>
              </a:ext>
            </a:extLst>
          </p:cNvPr>
          <p:cNvSpPr/>
          <p:nvPr/>
        </p:nvSpPr>
        <p:spPr>
          <a:xfrm>
            <a:off x="96983" y="2922254"/>
            <a:ext cx="960753" cy="1261807"/>
          </a:xfrm>
          <a:prstGeom prst="roundRect">
            <a:avLst>
              <a:gd name="adj" fmla="val 7365"/>
            </a:avLst>
          </a:prstGeom>
          <a:solidFill>
            <a:srgbClr val="FFFF00"/>
          </a:solidFill>
          <a:ln w="38100" cap="flat" cmpd="sng" algn="ctr">
            <a:solidFill>
              <a:srgbClr val="ACCBF9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b="1" kern="0" dirty="0" err="1">
                <a:solidFill>
                  <a:prstClr val="black"/>
                </a:solidFill>
                <a:latin typeface="Agency FB" panose="020B0503020202020204" pitchFamily="34" charset="0"/>
              </a:rPr>
              <a:t>Jumlah</a:t>
            </a:r>
            <a:r>
              <a:rPr lang="en-ID" b="1" kern="0" dirty="0">
                <a:solidFill>
                  <a:prstClr val="black"/>
                </a:solidFill>
                <a:latin typeface="Agency FB" panose="020B0503020202020204" pitchFamily="34" charset="0"/>
              </a:rPr>
              <a:t> </a:t>
            </a:r>
            <a:r>
              <a:rPr lang="en-ID" b="1" kern="0" dirty="0" smtClean="0">
                <a:solidFill>
                  <a:prstClr val="black"/>
                </a:solidFill>
                <a:latin typeface="Agency FB" panose="020B0503020202020204" pitchFamily="34" charset="0"/>
              </a:rPr>
              <a:t>PS</a:t>
            </a:r>
            <a:endParaRPr lang="en-ID" b="1" kern="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27.096</a:t>
            </a:r>
            <a:endParaRPr kumimoji="0" lang="en-ID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8437362E-5C28-4F9F-B268-B74F9EF3E318}"/>
              </a:ext>
            </a:extLst>
          </p:cNvPr>
          <p:cNvCxnSpPr>
            <a:stCxn id="28" idx="3"/>
            <a:endCxn id="26" idx="2"/>
          </p:cNvCxnSpPr>
          <p:nvPr/>
        </p:nvCxnSpPr>
        <p:spPr>
          <a:xfrm flipV="1">
            <a:off x="1057742" y="2562472"/>
            <a:ext cx="164251" cy="9906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813DA296-4695-47CC-A1F5-D48383ED93EC}"/>
              </a:ext>
            </a:extLst>
          </p:cNvPr>
          <p:cNvCxnSpPr>
            <a:cxnSpLocks/>
            <a:stCxn id="28" idx="3"/>
            <a:endCxn id="27" idx="2"/>
          </p:cNvCxnSpPr>
          <p:nvPr/>
        </p:nvCxnSpPr>
        <p:spPr>
          <a:xfrm>
            <a:off x="1057742" y="3553158"/>
            <a:ext cx="164251" cy="10532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Google Shape;169;p6">
            <a:extLst>
              <a:ext uri="{FF2B5EF4-FFF2-40B4-BE49-F238E27FC236}">
                <a16:creationId xmlns="" xmlns:a16="http://schemas.microsoft.com/office/drawing/2014/main" id="{DFDD83D2-46DB-49C1-AC66-8E4CA5D0DDFD}"/>
              </a:ext>
            </a:extLst>
          </p:cNvPr>
          <p:cNvSpPr txBox="1"/>
          <p:nvPr/>
        </p:nvSpPr>
        <p:spPr>
          <a:xfrm>
            <a:off x="136193" y="4245466"/>
            <a:ext cx="960753" cy="2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endParaRPr lang="en-US" sz="1100" i="1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4" name="Google Shape;169;p6">
            <a:extLst>
              <a:ext uri="{FF2B5EF4-FFF2-40B4-BE49-F238E27FC236}">
                <a16:creationId xmlns="" xmlns:a16="http://schemas.microsoft.com/office/drawing/2014/main" id="{49BEC52B-8037-4FE1-8016-5A755A6FF68B}"/>
              </a:ext>
            </a:extLst>
          </p:cNvPr>
          <p:cNvSpPr txBox="1"/>
          <p:nvPr/>
        </p:nvSpPr>
        <p:spPr>
          <a:xfrm>
            <a:off x="2045846" y="6583504"/>
            <a:ext cx="2919162" cy="14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r>
              <a:rPr lang="en-US" sz="1200" i="1" dirty="0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**</a:t>
            </a:r>
            <a:r>
              <a:rPr lang="en-US" sz="1200" i="1" dirty="0" err="1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Berdasarkan</a:t>
            </a:r>
            <a:r>
              <a:rPr lang="en-US" sz="1200" i="1" dirty="0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data SIMTENDIK per 31 </a:t>
            </a:r>
            <a:r>
              <a:rPr lang="en-US" sz="1200" i="1" dirty="0" err="1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Desember</a:t>
            </a:r>
            <a:r>
              <a:rPr lang="en-US" sz="1200" i="1" dirty="0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2018</a:t>
            </a:r>
            <a:endParaRPr lang="en-US" sz="1100" i="1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011" y="84890"/>
            <a:ext cx="3803920" cy="66842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9" name="Rectangle: Rounded Corners 31">
            <a:extLst>
              <a:ext uri="{FF2B5EF4-FFF2-40B4-BE49-F238E27FC236}">
                <a16:creationId xmlns="" xmlns:a16="http://schemas.microsoft.com/office/drawing/2014/main" id="{7E96784C-4AEE-4017-8299-29BD4F31330B}"/>
              </a:ext>
            </a:extLst>
          </p:cNvPr>
          <p:cNvSpPr/>
          <p:nvPr/>
        </p:nvSpPr>
        <p:spPr>
          <a:xfrm>
            <a:off x="2463122" y="1732081"/>
            <a:ext cx="1552195" cy="720000"/>
          </a:xfrm>
          <a:prstGeom prst="roundRect">
            <a:avLst>
              <a:gd name="adj" fmla="val 1041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ID" sz="1600" dirty="0" err="1">
                <a:latin typeface="+mj-lt"/>
              </a:rPr>
              <a:t>Diangkat</a:t>
            </a:r>
            <a:r>
              <a:rPr lang="en-ID" sz="1600" dirty="0">
                <a:latin typeface="+mj-lt"/>
              </a:rPr>
              <a:t> </a:t>
            </a:r>
            <a:r>
              <a:rPr lang="en-ID" sz="1600" dirty="0" smtClean="0">
                <a:latin typeface="+mj-lt"/>
              </a:rPr>
              <a:t>&gt; 1 </a:t>
            </a:r>
            <a:r>
              <a:rPr lang="en-ID" sz="1600" dirty="0" err="1" smtClean="0">
                <a:latin typeface="+mj-lt"/>
              </a:rPr>
              <a:t>Juli</a:t>
            </a:r>
            <a:r>
              <a:rPr lang="en-ID" sz="1600" dirty="0" smtClean="0">
                <a:latin typeface="+mj-lt"/>
              </a:rPr>
              <a:t> 2017:</a:t>
            </a:r>
            <a:endParaRPr lang="en-ID" sz="1600" dirty="0">
              <a:latin typeface="+mj-lt"/>
            </a:endParaRPr>
          </a:p>
          <a:p>
            <a:pPr algn="ctr"/>
            <a:r>
              <a:rPr lang="en-ID" b="1" dirty="0" smtClean="0">
                <a:latin typeface="+mj-lt"/>
              </a:rPr>
              <a:t>777</a:t>
            </a:r>
            <a:endParaRPr lang="en-ID" b="1" dirty="0">
              <a:latin typeface="+mj-lt"/>
            </a:endParaRPr>
          </a:p>
        </p:txBody>
      </p:sp>
      <p:sp>
        <p:nvSpPr>
          <p:cNvPr id="20" name="Rectangle: Rounded Corners 32">
            <a:extLst>
              <a:ext uri="{FF2B5EF4-FFF2-40B4-BE49-F238E27FC236}">
                <a16:creationId xmlns="" xmlns:a16="http://schemas.microsoft.com/office/drawing/2014/main" id="{A09BE49D-1C02-4CAA-A8B7-FAD7B767F3F3}"/>
              </a:ext>
            </a:extLst>
          </p:cNvPr>
          <p:cNvSpPr/>
          <p:nvPr/>
        </p:nvSpPr>
        <p:spPr>
          <a:xfrm>
            <a:off x="2463122" y="2701899"/>
            <a:ext cx="1552195" cy="720000"/>
          </a:xfrm>
          <a:prstGeom prst="roundRect">
            <a:avLst>
              <a:gd name="adj" fmla="val 1041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ID" sz="1600" dirty="0" err="1" smtClean="0">
                <a:latin typeface="+mj-lt"/>
              </a:rPr>
              <a:t>Pensiun</a:t>
            </a:r>
            <a:r>
              <a:rPr lang="en-ID" sz="1600" dirty="0" smtClean="0">
                <a:latin typeface="+mj-lt"/>
              </a:rPr>
              <a:t> </a:t>
            </a:r>
            <a:r>
              <a:rPr lang="en-ID" sz="1600" dirty="0" err="1" smtClean="0">
                <a:latin typeface="+mj-lt"/>
              </a:rPr>
              <a:t>tahun</a:t>
            </a:r>
            <a:r>
              <a:rPr lang="en-ID" sz="1600" dirty="0" smtClean="0">
                <a:latin typeface="+mj-lt"/>
              </a:rPr>
              <a:t> 2019:</a:t>
            </a:r>
            <a:endParaRPr lang="en-ID" sz="1600" dirty="0">
              <a:latin typeface="+mj-lt"/>
            </a:endParaRPr>
          </a:p>
          <a:p>
            <a:pPr algn="ctr"/>
            <a:r>
              <a:rPr lang="en-ID" b="1" dirty="0" smtClean="0">
                <a:latin typeface="+mj-lt"/>
              </a:rPr>
              <a:t>4.296</a:t>
            </a:r>
            <a:endParaRPr lang="en-ID" b="1" dirty="0">
              <a:latin typeface="+mj-l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A1BCDAA-B0C1-49E4-AE31-18E5FCE6CD70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2322770" y="2092082"/>
            <a:ext cx="140343" cy="4223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991BDC2-6FBE-4F55-8C73-A156C8058807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322770" y="2514479"/>
            <a:ext cx="140343" cy="5474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Arrow: Left 35">
            <a:extLst>
              <a:ext uri="{FF2B5EF4-FFF2-40B4-BE49-F238E27FC236}">
                <a16:creationId xmlns="" xmlns:a16="http://schemas.microsoft.com/office/drawing/2014/main" id="{104EA649-37DC-4004-8E93-955ECF107F34}"/>
              </a:ext>
            </a:extLst>
          </p:cNvPr>
          <p:cNvSpPr/>
          <p:nvPr/>
        </p:nvSpPr>
        <p:spPr>
          <a:xfrm>
            <a:off x="4048402" y="1702001"/>
            <a:ext cx="928915" cy="782381"/>
          </a:xfrm>
          <a:prstGeom prst="leftArrow">
            <a:avLst>
              <a:gd name="adj1" fmla="val 67708"/>
              <a:gd name="adj2" fmla="val 2690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/>
              <a:t>Diklat </a:t>
            </a:r>
            <a:r>
              <a:rPr lang="en-ID" sz="1600" b="1" dirty="0" err="1" smtClean="0"/>
              <a:t>Cawas</a:t>
            </a:r>
            <a:endParaRPr lang="en-ID" sz="1600" b="1" dirty="0"/>
          </a:p>
        </p:txBody>
      </p:sp>
      <p:sp>
        <p:nvSpPr>
          <p:cNvPr id="35" name="Arrow: Left 35">
            <a:extLst>
              <a:ext uri="{FF2B5EF4-FFF2-40B4-BE49-F238E27FC236}">
                <a16:creationId xmlns="" xmlns:a16="http://schemas.microsoft.com/office/drawing/2014/main" id="{104EA649-37DC-4004-8E93-955ECF107F34}"/>
              </a:ext>
            </a:extLst>
          </p:cNvPr>
          <p:cNvSpPr/>
          <p:nvPr/>
        </p:nvSpPr>
        <p:spPr>
          <a:xfrm>
            <a:off x="4057425" y="2660625"/>
            <a:ext cx="928915" cy="782381"/>
          </a:xfrm>
          <a:prstGeom prst="leftArrow">
            <a:avLst>
              <a:gd name="adj1" fmla="val 67708"/>
              <a:gd name="adj2" fmla="val 2690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/>
              <a:t>Diklat </a:t>
            </a:r>
            <a:r>
              <a:rPr lang="en-ID" sz="1600" b="1" dirty="0" err="1"/>
              <a:t>Cawas</a:t>
            </a:r>
            <a:endParaRPr lang="en-ID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5215690" y="908384"/>
            <a:ext cx="3889208" cy="174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1">
            <a:extLst>
              <a:ext uri="{FF2B5EF4-FFF2-40B4-BE49-F238E27FC236}">
                <a16:creationId xmlns="" xmlns:a16="http://schemas.microsoft.com/office/drawing/2014/main" id="{7E96784C-4AEE-4017-8299-29BD4F31330B}"/>
              </a:ext>
            </a:extLst>
          </p:cNvPr>
          <p:cNvSpPr/>
          <p:nvPr/>
        </p:nvSpPr>
        <p:spPr>
          <a:xfrm>
            <a:off x="2442335" y="3923874"/>
            <a:ext cx="1552195" cy="872585"/>
          </a:xfrm>
          <a:prstGeom prst="roundRect">
            <a:avLst>
              <a:gd name="adj" fmla="val 1041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ID" sz="1600" dirty="0" err="1">
                <a:latin typeface="+mj-lt"/>
              </a:rPr>
              <a:t>Diangkat</a:t>
            </a:r>
            <a:r>
              <a:rPr lang="en-ID" sz="1600" dirty="0">
                <a:latin typeface="+mj-lt"/>
              </a:rPr>
              <a:t> &lt;</a:t>
            </a:r>
            <a:r>
              <a:rPr lang="en-ID" sz="1600" dirty="0" smtClean="0">
                <a:latin typeface="+mj-lt"/>
              </a:rPr>
              <a:t> 1 </a:t>
            </a:r>
            <a:r>
              <a:rPr lang="en-ID" sz="1600" dirty="0" err="1" smtClean="0">
                <a:latin typeface="+mj-lt"/>
              </a:rPr>
              <a:t>Juli</a:t>
            </a:r>
            <a:r>
              <a:rPr lang="en-ID" sz="1600" dirty="0" smtClean="0">
                <a:latin typeface="+mj-lt"/>
              </a:rPr>
              <a:t> 2017 :</a:t>
            </a:r>
            <a:endParaRPr lang="en-ID" sz="1600" dirty="0">
              <a:latin typeface="+mj-lt"/>
            </a:endParaRPr>
          </a:p>
          <a:p>
            <a:pPr algn="ctr"/>
            <a:r>
              <a:rPr lang="en-ID" b="1" dirty="0" smtClean="0">
                <a:latin typeface="+mj-lt"/>
              </a:rPr>
              <a:t>607</a:t>
            </a:r>
            <a:endParaRPr lang="en-ID" b="1" dirty="0">
              <a:latin typeface="+mj-lt"/>
            </a:endParaRPr>
          </a:p>
        </p:txBody>
      </p:sp>
      <p:sp>
        <p:nvSpPr>
          <p:cNvPr id="39" name="Rectangle: Rounded Corners 32">
            <a:extLst>
              <a:ext uri="{FF2B5EF4-FFF2-40B4-BE49-F238E27FC236}">
                <a16:creationId xmlns="" xmlns:a16="http://schemas.microsoft.com/office/drawing/2014/main" id="{A09BE49D-1C02-4CAA-A8B7-FAD7B767F3F3}"/>
              </a:ext>
            </a:extLst>
          </p:cNvPr>
          <p:cNvSpPr/>
          <p:nvPr/>
        </p:nvSpPr>
        <p:spPr>
          <a:xfrm>
            <a:off x="2427032" y="5253686"/>
            <a:ext cx="1552195" cy="720000"/>
          </a:xfrm>
          <a:prstGeom prst="roundRect">
            <a:avLst>
              <a:gd name="adj" fmla="val 1041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ID" sz="1200" dirty="0" err="1"/>
              <a:t>Diangkat</a:t>
            </a:r>
            <a:r>
              <a:rPr lang="en-ID" sz="1200" dirty="0"/>
              <a:t> &lt; 1 </a:t>
            </a:r>
            <a:r>
              <a:rPr lang="en-ID" sz="1200" dirty="0" err="1"/>
              <a:t>Juli</a:t>
            </a:r>
            <a:r>
              <a:rPr lang="en-ID" sz="1200" dirty="0"/>
              <a:t> 2017 </a:t>
            </a:r>
            <a:endParaRPr lang="en-ID" sz="1200" dirty="0" smtClean="0"/>
          </a:p>
          <a:p>
            <a:pPr algn="ctr"/>
            <a:r>
              <a:rPr lang="en-ID" sz="1200" dirty="0" smtClean="0"/>
              <a:t>(</a:t>
            </a:r>
            <a:r>
              <a:rPr lang="en-ID" sz="1200" dirty="0" err="1" smtClean="0"/>
              <a:t>Bersertifikat</a:t>
            </a:r>
            <a:r>
              <a:rPr lang="en-ID" sz="1200" dirty="0" smtClean="0"/>
              <a:t>) :</a:t>
            </a:r>
            <a:endParaRPr lang="en-ID" sz="1200" dirty="0"/>
          </a:p>
          <a:p>
            <a:pPr algn="ctr"/>
            <a:r>
              <a:rPr lang="en-ID" sz="1400" b="1" dirty="0" smtClean="0"/>
              <a:t>21.416</a:t>
            </a:r>
            <a:endParaRPr lang="en-ID" sz="1400" b="1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8991BDC2-6FBE-4F55-8C73-A156C8058807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2294342" y="4796470"/>
            <a:ext cx="132691" cy="817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DA1BCDAA-B0C1-49E4-AE31-18E5FCE6CD70}"/>
              </a:ext>
            </a:extLst>
          </p:cNvPr>
          <p:cNvCxnSpPr>
            <a:cxnSpLocks/>
          </p:cNvCxnSpPr>
          <p:nvPr/>
        </p:nvCxnSpPr>
        <p:spPr>
          <a:xfrm flipV="1">
            <a:off x="2304371" y="4316196"/>
            <a:ext cx="140343" cy="4223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Arrow: Left 35">
            <a:extLst>
              <a:ext uri="{FF2B5EF4-FFF2-40B4-BE49-F238E27FC236}">
                <a16:creationId xmlns="" xmlns:a16="http://schemas.microsoft.com/office/drawing/2014/main" id="{104EA649-37DC-4004-8E93-955ECF107F34}"/>
              </a:ext>
            </a:extLst>
          </p:cNvPr>
          <p:cNvSpPr/>
          <p:nvPr/>
        </p:nvSpPr>
        <p:spPr>
          <a:xfrm>
            <a:off x="4036102" y="3845908"/>
            <a:ext cx="928915" cy="950544"/>
          </a:xfrm>
          <a:prstGeom prst="leftArrow">
            <a:avLst>
              <a:gd name="adj1" fmla="val 67708"/>
              <a:gd name="adj2" fmla="val 2690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050" dirty="0" smtClean="0"/>
              <a:t>DIKLAT </a:t>
            </a:r>
            <a:r>
              <a:rPr lang="en-ID" sz="1050" dirty="0" err="1" smtClean="0"/>
              <a:t>Penguatan</a:t>
            </a:r>
            <a:r>
              <a:rPr lang="en-ID" sz="1050" dirty="0" smtClean="0"/>
              <a:t> </a:t>
            </a:r>
            <a:r>
              <a:rPr lang="en-ID" sz="1050" dirty="0" err="1" smtClean="0"/>
              <a:t>Kompetensi</a:t>
            </a:r>
            <a:r>
              <a:rPr lang="en-ID" sz="1050" dirty="0" smtClean="0"/>
              <a:t> </a:t>
            </a:r>
            <a:r>
              <a:rPr lang="en-ID" sz="1050" dirty="0" err="1" smtClean="0"/>
              <a:t>Pengawas</a:t>
            </a:r>
            <a:endParaRPr lang="en-ID" sz="1050" b="1" dirty="0"/>
          </a:p>
        </p:txBody>
      </p:sp>
      <p:sp>
        <p:nvSpPr>
          <p:cNvPr id="30" name="Google Shape;169;p6">
            <a:extLst>
              <a:ext uri="{FF2B5EF4-FFF2-40B4-BE49-F238E27FC236}">
                <a16:creationId xmlns="" xmlns:a16="http://schemas.microsoft.com/office/drawing/2014/main" id="{49BEC52B-8037-4FE1-8016-5A755A6FF68B}"/>
              </a:ext>
            </a:extLst>
          </p:cNvPr>
          <p:cNvSpPr txBox="1"/>
          <p:nvPr/>
        </p:nvSpPr>
        <p:spPr>
          <a:xfrm>
            <a:off x="96981" y="6041011"/>
            <a:ext cx="2919162" cy="34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r>
              <a:rPr lang="en-US" sz="1200" i="1" dirty="0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* </a:t>
            </a:r>
            <a:r>
              <a:rPr lang="en-US" sz="1200" i="1" dirty="0" err="1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Pada</a:t>
            </a:r>
            <a:r>
              <a:rPr lang="en-US" sz="1200" i="1" dirty="0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1200" i="1" dirty="0" err="1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tahun</a:t>
            </a:r>
            <a:r>
              <a:rPr lang="en-US" sz="1200" i="1" dirty="0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2018 </a:t>
            </a:r>
            <a:r>
              <a:rPr lang="en-US" sz="1200" i="1" dirty="0" err="1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dilaksanakan</a:t>
            </a:r>
            <a:r>
              <a:rPr lang="en-US" sz="1200" i="1" dirty="0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Diklat </a:t>
            </a:r>
            <a:r>
              <a:rPr lang="en-US" sz="1200" i="1" dirty="0" err="1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Penguatan</a:t>
            </a:r>
            <a:r>
              <a:rPr lang="en-US" sz="1200" i="1" dirty="0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1200" i="1" dirty="0" err="1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Kompetensi</a:t>
            </a:r>
            <a:r>
              <a:rPr lang="en-US" sz="1200" i="1" dirty="0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1200" i="1" dirty="0" err="1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Pengawas</a:t>
            </a:r>
            <a:r>
              <a:rPr lang="en-US" sz="1200" i="1" dirty="0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1200" i="1" dirty="0" err="1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sebanyak</a:t>
            </a:r>
            <a:r>
              <a:rPr lang="en-US" sz="1200" i="1" dirty="0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16.529 Orang</a:t>
            </a:r>
            <a:endParaRPr lang="en-US" sz="1100" i="1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5672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6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2CAEFB1-1028-4924-BFE6-3F301B4F171C}"/>
              </a:ext>
            </a:extLst>
          </p:cNvPr>
          <p:cNvSpPr txBox="1"/>
          <p:nvPr/>
        </p:nvSpPr>
        <p:spPr>
          <a:xfrm>
            <a:off x="178923" y="33340"/>
            <a:ext cx="79155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942975" algn="l" defTabSz="685592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PENGUATAN KOMPETENSI PENGAWAS SEKOLAH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-942975" algn="l" defTabSz="685592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Tahun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2018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14805EF2-7089-4FE9-8D8A-C5A9BE9FBB07}"/>
              </a:ext>
            </a:extLst>
          </p:cNvPr>
          <p:cNvCxnSpPr/>
          <p:nvPr/>
        </p:nvCxnSpPr>
        <p:spPr>
          <a:xfrm>
            <a:off x="242457" y="665029"/>
            <a:ext cx="3780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4" name="Google Shape;169;p6">
            <a:extLst>
              <a:ext uri="{FF2B5EF4-FFF2-40B4-BE49-F238E27FC236}">
                <a16:creationId xmlns="" xmlns:a16="http://schemas.microsoft.com/office/drawing/2014/main" id="{49BEC52B-8037-4FE1-8016-5A755A6FF68B}"/>
              </a:ext>
            </a:extLst>
          </p:cNvPr>
          <p:cNvSpPr txBox="1"/>
          <p:nvPr/>
        </p:nvSpPr>
        <p:spPr>
          <a:xfrm>
            <a:off x="5805644" y="6603975"/>
            <a:ext cx="2919162" cy="14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r>
              <a:rPr lang="en-US" sz="1200" i="1" dirty="0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**</a:t>
            </a:r>
            <a:r>
              <a:rPr lang="en-US" sz="1200" i="1" dirty="0" err="1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Berdasarkan</a:t>
            </a:r>
            <a:r>
              <a:rPr lang="en-US" sz="1200" i="1" dirty="0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data SIMDIKLAT per 31 </a:t>
            </a:r>
            <a:r>
              <a:rPr lang="en-US" sz="1200" i="1" dirty="0" err="1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Desember</a:t>
            </a:r>
            <a:r>
              <a:rPr lang="en-US" sz="1200" i="1" dirty="0" smtClean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2018</a:t>
            </a:r>
            <a:endParaRPr lang="en-US" sz="1100" i="1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893024"/>
              </p:ext>
            </p:extLst>
          </p:nvPr>
        </p:nvGraphicFramePr>
        <p:xfrm>
          <a:off x="-436116" y="390865"/>
          <a:ext cx="5753132" cy="628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760" y="71899"/>
            <a:ext cx="2424719" cy="64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6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eyton · SlidesCarnival.pptx" id="{84F480B5-2540-45F8-8305-E7EEB6388DDD}" vid="{F09860E5-66DD-41B9-81D3-9DA5A27D9598}"/>
    </a:ext>
  </a:extLst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Office">
  <a:themeElements>
    <a:clrScheme name="Tem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ema Office">
  <a:themeElements>
    <a:clrScheme name="Tem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2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eyton · SlidesCarnival.pptx" id="{84F480B5-2540-45F8-8305-E7EEB6388DDD}" vid="{F09860E5-66DD-41B9-81D3-9DA5A27D95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2188</Words>
  <Application>Microsoft Office PowerPoint</Application>
  <PresentationFormat>On-screen Show (4:3)</PresentationFormat>
  <Paragraphs>505</Paragraphs>
  <Slides>37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1_Office Theme</vt:lpstr>
      <vt:lpstr>Office Theme</vt:lpstr>
      <vt:lpstr>2_Office Theme</vt:lpstr>
      <vt:lpstr>3_Office Theme</vt:lpstr>
      <vt:lpstr>Tema Office</vt:lpstr>
      <vt:lpstr>4_Office Theme</vt:lpstr>
      <vt:lpstr>1_Tema Office</vt:lpstr>
      <vt:lpstr>12_Office Theme</vt:lpstr>
      <vt:lpstr>Seyton template</vt:lpstr>
      <vt:lpstr>1_Seyton template</vt:lpstr>
      <vt:lpstr>5_Office Theme</vt:lpstr>
      <vt:lpstr>7_Office Theme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RINCIAN TUGAS PENGAWAS SEKOLAH (MADYA)</vt:lpstr>
      <vt:lpstr>RINCIAN TUGAS PENGAWAS SEKOLAH (UTAMA)</vt:lpstr>
      <vt:lpstr>PowerPoint Presentation</vt:lpstr>
      <vt:lpstr>PowerPoint Presentation</vt:lpstr>
      <vt:lpstr>PowerPoint Presentation</vt:lpstr>
      <vt:lpstr>APAKAH GURU BOLEH PROMOSI KE STRUKTURAL ?</vt:lpstr>
      <vt:lpstr>PowerPoint Presentation</vt:lpstr>
      <vt:lpstr>Pengangkatan Pengawas Sekolah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KONSEP PENATAAN</vt:lpstr>
      <vt:lpstr>TUJUAN PERENCANAAN KEBUTUHAN TENDIK</vt:lpstr>
      <vt:lpstr>PROSEDUR PERENCANAAN KEBUTUHAN TENDIK</vt:lpstr>
      <vt:lpstr>ANALISIS JABATAN DAN ANALISIS BEBAN KERJA TENAGA KEPENDIDIKAN</vt:lpstr>
      <vt:lpstr>Faktor Penentu Kebutuhan Pengawas Sekolah</vt:lpstr>
      <vt:lpstr>PowerPoint Presentation</vt:lpstr>
      <vt:lpstr>PowerPoint Presentation</vt:lpstr>
      <vt:lpstr>Proyeksi Kebutuhan Pengawas Sekolah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Paudni 2013</dc:creator>
  <cp:lastModifiedBy>Paudni 2013</cp:lastModifiedBy>
  <cp:revision>83</cp:revision>
  <dcterms:created xsi:type="dcterms:W3CDTF">2018-04-28T13:39:39Z</dcterms:created>
  <dcterms:modified xsi:type="dcterms:W3CDTF">2019-08-23T03:31:00Z</dcterms:modified>
</cp:coreProperties>
</file>